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99" r:id="rId3"/>
    <p:sldId id="257" r:id="rId4"/>
    <p:sldId id="258" r:id="rId5"/>
    <p:sldId id="260" r:id="rId6"/>
    <p:sldId id="301" r:id="rId7"/>
    <p:sldId id="261" r:id="rId8"/>
    <p:sldId id="262" r:id="rId9"/>
    <p:sldId id="302" r:id="rId10"/>
    <p:sldId id="263" r:id="rId11"/>
    <p:sldId id="265" r:id="rId12"/>
    <p:sldId id="264" r:id="rId13"/>
    <p:sldId id="300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5" r:id="rId33"/>
    <p:sldId id="286" r:id="rId34"/>
    <p:sldId id="284" r:id="rId35"/>
    <p:sldId id="288" r:id="rId36"/>
    <p:sldId id="289" r:id="rId37"/>
    <p:sldId id="303" r:id="rId38"/>
    <p:sldId id="304" r:id="rId39"/>
    <p:sldId id="305" r:id="rId40"/>
    <p:sldId id="306" r:id="rId41"/>
    <p:sldId id="307" r:id="rId42"/>
    <p:sldId id="308" r:id="rId4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7D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408" autoAdjust="0"/>
    <p:restoredTop sz="94660"/>
  </p:normalViewPr>
  <p:slideViewPr>
    <p:cSldViewPr snapToGrid="0">
      <p:cViewPr varScale="1">
        <p:scale>
          <a:sx n="73" d="100"/>
          <a:sy n="73" d="100"/>
        </p:scale>
        <p:origin x="7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9BD8F5-B3B7-4334-97EA-AD2550F663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DE80039-E4BA-461A-899A-D9B4667A00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7778003-BA02-4A42-9CD3-49C2A7922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CF8C1-3713-497F-87E3-51717E07D826}" type="datetimeFigureOut">
              <a:rPr lang="ko-KR" altLang="en-US" smtClean="0"/>
              <a:t>2020-12-09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E6D0E3E-70F4-43CE-8714-1E7ECED61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E60EFAC-90F9-47B0-B2E8-87975C0CD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A32E9-FB07-488E-AF9B-7B8C4FD087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38264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078C7B-0DDD-457A-B514-9CA4747BF8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A8A18B3-89F5-4D62-9E35-ED39BA3E30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5751BCE-F75A-4122-BD60-C5ED325F9E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CF8C1-3713-497F-87E3-51717E07D826}" type="datetimeFigureOut">
              <a:rPr lang="ko-KR" altLang="en-US" smtClean="0"/>
              <a:t>2020-12-09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91EFDCE-270D-4CCB-92CF-698457BDFF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1CC7F1A-F57E-4BE1-878B-2CC683742C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A32E9-FB07-488E-AF9B-7B8C4FD087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8858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4E76257-FF4F-47EA-92EB-284C268E4C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C2E325E-8C73-477D-8E7B-8B54B227A2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259CDA7-7002-40AD-A965-F73DFE7193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CF8C1-3713-497F-87E3-51717E07D826}" type="datetimeFigureOut">
              <a:rPr lang="ko-KR" altLang="en-US" smtClean="0"/>
              <a:t>2020-12-09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A655744-FE3C-45BB-9198-33832541D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F78ED1E-F445-4172-9282-B8736AB0E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A32E9-FB07-488E-AF9B-7B8C4FD087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36092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EAF484-7BF5-4882-851D-D7CA226A6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10D07D1-B103-4488-9680-F53F905225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B2222DD-0C92-47F2-AD18-56D52D462C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CF8C1-3713-497F-87E3-51717E07D826}" type="datetimeFigureOut">
              <a:rPr lang="ko-KR" altLang="en-US" smtClean="0"/>
              <a:t>2020-12-09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53800A0-FE45-46FC-B073-CD6491E08E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CDA97B9-41F2-4634-BFD2-420DDB440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A32E9-FB07-488E-AF9B-7B8C4FD087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08923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A85A4D-6DA7-4295-A09A-C76F0B801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EB7428E-6DE4-4948-9FED-20CEE514F0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5D31FAD-AB39-43AC-A154-A7E7F71CD9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CF8C1-3713-497F-87E3-51717E07D826}" type="datetimeFigureOut">
              <a:rPr lang="ko-KR" altLang="en-US" smtClean="0"/>
              <a:t>2020-12-09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030ACE7-22C3-4907-BD96-82FC7415B1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3A1E498-352B-421D-B468-9A9929101C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A32E9-FB07-488E-AF9B-7B8C4FD087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43771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A210E8-BF1E-40A1-AD8D-50C37F8EE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C37812D-DEA1-4848-BC23-0BCF7DB23A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19219B4-1FD2-4854-96EB-774023D51B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B669CB1-FD30-4866-A42C-105CE92FFF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CF8C1-3713-497F-87E3-51717E07D826}" type="datetimeFigureOut">
              <a:rPr lang="ko-KR" altLang="en-US" smtClean="0"/>
              <a:t>2020-12-09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C152C56-99E4-44A7-A783-1946E91532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9DEEBB6-AAD8-454B-A938-5162DCDB4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A32E9-FB07-488E-AF9B-7B8C4FD087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99209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4A65C9-BAB6-438A-906D-8E26A2AF4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C1137DC-8F0B-462E-BF7A-5DA7A864CC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E0E06C2-2813-44F9-B1D3-0628AA8A42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092053F-EFA7-4E0A-A69E-C47AA7965A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6453D23-3CB4-4062-9893-68ED355B816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3945CBD-B9A6-4A29-911F-D231A45FDE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CF8C1-3713-497F-87E3-51717E07D826}" type="datetimeFigureOut">
              <a:rPr lang="ko-KR" altLang="en-US" smtClean="0"/>
              <a:t>2020-12-09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B97A60D-D14D-4AC3-90EA-31B9AE747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2DA4AC5-6997-4B4C-9B11-C435B566B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A32E9-FB07-488E-AF9B-7B8C4FD087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66331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6517A5-8000-411A-849D-5CD05D1FC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D666000-14E8-4D52-9D10-FF0F72B52C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CF8C1-3713-497F-87E3-51717E07D826}" type="datetimeFigureOut">
              <a:rPr lang="ko-KR" altLang="en-US" smtClean="0"/>
              <a:t>2020-12-09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290108D-E2D8-4CF6-B8B3-82A0ECABD1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7073624-BC36-4BF3-AFCE-44CC5C75F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A32E9-FB07-488E-AF9B-7B8C4FD087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71903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4FB3FAC-39E1-4CF7-BE3C-47E9A148F2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CF8C1-3713-497F-87E3-51717E07D826}" type="datetimeFigureOut">
              <a:rPr lang="ko-KR" altLang="en-US" smtClean="0"/>
              <a:t>2020-12-09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D0E7F65-6C3B-426F-AD60-7A975B7E64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EEB200B-C012-49F0-B55C-31CBCC1C2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A32E9-FB07-488E-AF9B-7B8C4FD087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57584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78037A-32CC-4C0A-86C1-D785015389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1E81DF9-7B0D-4D6E-92D1-5E689830FA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BD460B4-FDA6-40E3-B636-2827B86BE4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7DD5E20-B4F9-4BB4-9447-B8525C3B2F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CF8C1-3713-497F-87E3-51717E07D826}" type="datetimeFigureOut">
              <a:rPr lang="ko-KR" altLang="en-US" smtClean="0"/>
              <a:t>2020-12-09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CE5201C-1BB8-4E12-AEE5-1EA856F0C3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5CC1E40-EA3F-4E26-8D43-E7AEE71DD4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A32E9-FB07-488E-AF9B-7B8C4FD087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653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D85B79-16BF-489B-A5B4-959FC8DD35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8E5D9D2-5B53-4F11-8414-557CEB9C650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2EFBFC2-BF6F-4A13-8B3E-24A921724C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FA51249-B931-4B8F-8E0C-65849A85D3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CF8C1-3713-497F-87E3-51717E07D826}" type="datetimeFigureOut">
              <a:rPr lang="ko-KR" altLang="en-US" smtClean="0"/>
              <a:t>2020-12-09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0781FB4-9FF7-48B9-8314-C4F94FBAEE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6DD0A62-C25B-4181-B33B-EEFDB366FD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A32E9-FB07-488E-AF9B-7B8C4FD087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99120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E924EE9-B75F-4335-8CE8-D869F17902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CE84E2A-BF94-4B0B-8A67-79493E8627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03D98F1-57D1-4403-9840-318E2AA8656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ACF8C1-3713-497F-87E3-51717E07D826}" type="datetimeFigureOut">
              <a:rPr lang="ko-KR" altLang="en-US" smtClean="0"/>
              <a:t>2020-12-09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A4369E0-BE12-4CBA-9DC4-F3F603086F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D0EA116-0FA9-41A1-802A-5D20F7037C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DA32E9-FB07-488E-AF9B-7B8C4FD087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65809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2CFE016-64B6-4A89-AB95-C318D8FDFC4C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28" b="1"/>
          <a:stretch/>
        </p:blipFill>
        <p:spPr bwMode="auto">
          <a:xfrm>
            <a:off x="20" y="1282"/>
            <a:ext cx="12191980" cy="6856718"/>
          </a:xfrm>
          <a:prstGeom prst="rect">
            <a:avLst/>
          </a:prstGeom>
          <a:noFill/>
        </p:spPr>
      </p:pic>
      <p:sp>
        <p:nvSpPr>
          <p:cNvPr id="7" name="말풍선: 모서리가 둥근 사각형 6">
            <a:extLst>
              <a:ext uri="{FF2B5EF4-FFF2-40B4-BE49-F238E27FC236}">
                <a16:creationId xmlns:a16="http://schemas.microsoft.com/office/drawing/2014/main" id="{2BF27EE6-B1BF-48A6-8E55-8C346A39C21E}"/>
              </a:ext>
            </a:extLst>
          </p:cNvPr>
          <p:cNvSpPr/>
          <p:nvPr/>
        </p:nvSpPr>
        <p:spPr>
          <a:xfrm>
            <a:off x="10121153" y="1380565"/>
            <a:ext cx="1246094" cy="564776"/>
          </a:xfrm>
          <a:prstGeom prst="wedgeRoundRectCallout">
            <a:avLst>
              <a:gd name="adj1" fmla="val 38016"/>
              <a:gd name="adj2" fmla="val -112134"/>
              <a:gd name="adj3" fmla="val 16667"/>
            </a:avLst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로그인 클릭 시 로그인 </a:t>
            </a:r>
            <a:r>
              <a:rPr lang="ko-KR" altLang="en-US" sz="1000"/>
              <a:t>팝업 생성 현재 비로그인</a:t>
            </a:r>
            <a:endParaRPr lang="ko-KR" altLang="en-US" sz="1000" dirty="0"/>
          </a:p>
        </p:txBody>
      </p:sp>
      <p:sp>
        <p:nvSpPr>
          <p:cNvPr id="9" name="말풍선: 모서리가 둥근 사각형 8">
            <a:extLst>
              <a:ext uri="{FF2B5EF4-FFF2-40B4-BE49-F238E27FC236}">
                <a16:creationId xmlns:a16="http://schemas.microsoft.com/office/drawing/2014/main" id="{C5A3BE1A-E087-477C-AA2D-05F94E640709}"/>
              </a:ext>
            </a:extLst>
          </p:cNvPr>
          <p:cNvSpPr/>
          <p:nvPr/>
        </p:nvSpPr>
        <p:spPr>
          <a:xfrm>
            <a:off x="10910047" y="2079813"/>
            <a:ext cx="1039906" cy="564776"/>
          </a:xfrm>
          <a:prstGeom prst="wedgeRoundRectCallout">
            <a:avLst>
              <a:gd name="adj1" fmla="val 38016"/>
              <a:gd name="adj2" fmla="val -252134"/>
              <a:gd name="adj3" fmla="val 16667"/>
            </a:avLst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회원가입 클릭 시 회원가입 팝업 생성</a:t>
            </a:r>
          </a:p>
        </p:txBody>
      </p:sp>
      <p:sp>
        <p:nvSpPr>
          <p:cNvPr id="11" name="말풍선: 모서리가 둥근 사각형 10">
            <a:extLst>
              <a:ext uri="{FF2B5EF4-FFF2-40B4-BE49-F238E27FC236}">
                <a16:creationId xmlns:a16="http://schemas.microsoft.com/office/drawing/2014/main" id="{CC471C9F-59B8-4569-8D2E-DAD7199E7441}"/>
              </a:ext>
            </a:extLst>
          </p:cNvPr>
          <p:cNvSpPr/>
          <p:nvPr/>
        </p:nvSpPr>
        <p:spPr>
          <a:xfrm>
            <a:off x="7691717" y="690284"/>
            <a:ext cx="986118" cy="466164"/>
          </a:xfrm>
          <a:prstGeom prst="wedgeRoundRectCallout">
            <a:avLst>
              <a:gd name="adj1" fmla="val 129519"/>
              <a:gd name="adj2" fmla="val -24134"/>
              <a:gd name="adj3" fmla="val 16667"/>
            </a:avLst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검색 가능한 검색 창</a:t>
            </a:r>
          </a:p>
        </p:txBody>
      </p:sp>
      <p:sp>
        <p:nvSpPr>
          <p:cNvPr id="12" name="말풍선: 모서리가 둥근 사각형 11">
            <a:extLst>
              <a:ext uri="{FF2B5EF4-FFF2-40B4-BE49-F238E27FC236}">
                <a16:creationId xmlns:a16="http://schemas.microsoft.com/office/drawing/2014/main" id="{C7A9B586-FCAD-4F3B-B51F-67F4EA78281D}"/>
              </a:ext>
            </a:extLst>
          </p:cNvPr>
          <p:cNvSpPr/>
          <p:nvPr/>
        </p:nvSpPr>
        <p:spPr>
          <a:xfrm>
            <a:off x="2375647" y="690284"/>
            <a:ext cx="1470974" cy="466164"/>
          </a:xfrm>
          <a:prstGeom prst="wedgeRoundRectCallout">
            <a:avLst>
              <a:gd name="adj1" fmla="val 94922"/>
              <a:gd name="adj2" fmla="val 20097"/>
              <a:gd name="adj3" fmla="val 16667"/>
            </a:avLst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/>
              <a:t>로고 클릭 시 메인 페이지로 이동</a:t>
            </a:r>
            <a:endParaRPr lang="ko-KR" altLang="en-US" sz="1100" dirty="0"/>
          </a:p>
        </p:txBody>
      </p:sp>
      <p:sp>
        <p:nvSpPr>
          <p:cNvPr id="13" name="말풍선: 모서리가 둥근 사각형 12">
            <a:extLst>
              <a:ext uri="{FF2B5EF4-FFF2-40B4-BE49-F238E27FC236}">
                <a16:creationId xmlns:a16="http://schemas.microsoft.com/office/drawing/2014/main" id="{F932D71A-2264-4C30-93CE-8331782F0F87}"/>
              </a:ext>
            </a:extLst>
          </p:cNvPr>
          <p:cNvSpPr/>
          <p:nvPr/>
        </p:nvSpPr>
        <p:spPr>
          <a:xfrm>
            <a:off x="403411" y="1945342"/>
            <a:ext cx="1470974" cy="1030940"/>
          </a:xfrm>
          <a:prstGeom prst="wedgeRoundRectCallout">
            <a:avLst>
              <a:gd name="adj1" fmla="val 91874"/>
              <a:gd name="adj2" fmla="val -3431"/>
              <a:gd name="adj3" fmla="val 16667"/>
            </a:avLst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dirty="0" err="1"/>
              <a:t>openAPI</a:t>
            </a:r>
            <a:r>
              <a:rPr lang="ko-KR" altLang="en-US" sz="1100" dirty="0"/>
              <a:t>로 네이버 </a:t>
            </a:r>
            <a:r>
              <a:rPr lang="en-US" altLang="ko-KR" sz="1100" dirty="0"/>
              <a:t>developer</a:t>
            </a:r>
            <a:r>
              <a:rPr lang="ko-KR" altLang="en-US" sz="1100" dirty="0"/>
              <a:t>에서 책 검색 </a:t>
            </a:r>
            <a:r>
              <a:rPr lang="en-US" altLang="ko-KR" sz="1100" dirty="0"/>
              <a:t>API</a:t>
            </a:r>
            <a:r>
              <a:rPr lang="ko-KR" altLang="en-US" sz="1100" dirty="0"/>
              <a:t>를 가져와서 프로그래밍에 관련된 인기 책 출력</a:t>
            </a:r>
          </a:p>
        </p:txBody>
      </p:sp>
      <p:sp>
        <p:nvSpPr>
          <p:cNvPr id="14" name="말풍선: 모서리가 둥근 사각형 13">
            <a:extLst>
              <a:ext uri="{FF2B5EF4-FFF2-40B4-BE49-F238E27FC236}">
                <a16:creationId xmlns:a16="http://schemas.microsoft.com/office/drawing/2014/main" id="{0CC3AD05-9BEF-4C22-A2DB-09E9364C5BB7}"/>
              </a:ext>
            </a:extLst>
          </p:cNvPr>
          <p:cNvSpPr/>
          <p:nvPr/>
        </p:nvSpPr>
        <p:spPr>
          <a:xfrm>
            <a:off x="404172" y="4404872"/>
            <a:ext cx="1470974" cy="1030940"/>
          </a:xfrm>
          <a:prstGeom prst="wedgeRoundRectCallout">
            <a:avLst>
              <a:gd name="adj1" fmla="val 91874"/>
              <a:gd name="adj2" fmla="val -3431"/>
              <a:gd name="adj3" fmla="val 16667"/>
            </a:avLst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dirty="0" err="1"/>
              <a:t>openAPI</a:t>
            </a:r>
            <a:r>
              <a:rPr lang="ko-KR" altLang="en-US" sz="1100" dirty="0"/>
              <a:t>로 네이버 </a:t>
            </a:r>
            <a:r>
              <a:rPr lang="en-US" altLang="ko-KR" sz="1100" dirty="0"/>
              <a:t>developer</a:t>
            </a:r>
            <a:r>
              <a:rPr lang="ko-KR" altLang="en-US" sz="1100" dirty="0"/>
              <a:t>에서 책 검색 </a:t>
            </a:r>
            <a:r>
              <a:rPr lang="en-US" altLang="ko-KR" sz="1100" dirty="0"/>
              <a:t>API</a:t>
            </a:r>
            <a:r>
              <a:rPr lang="ko-KR" altLang="en-US" sz="1100" dirty="0"/>
              <a:t>를 가져와서 프로그래밍에 관련된 신규 책 출력</a:t>
            </a:r>
          </a:p>
        </p:txBody>
      </p:sp>
      <p:sp>
        <p:nvSpPr>
          <p:cNvPr id="15" name="말풍선: 모서리가 둥근 사각형 14">
            <a:extLst>
              <a:ext uri="{FF2B5EF4-FFF2-40B4-BE49-F238E27FC236}">
                <a16:creationId xmlns:a16="http://schemas.microsoft.com/office/drawing/2014/main" id="{66545060-E390-497F-B1A5-C82500DF7C47}"/>
              </a:ext>
            </a:extLst>
          </p:cNvPr>
          <p:cNvSpPr/>
          <p:nvPr/>
        </p:nvSpPr>
        <p:spPr>
          <a:xfrm>
            <a:off x="10358717" y="3822168"/>
            <a:ext cx="1196789" cy="582704"/>
          </a:xfrm>
          <a:prstGeom prst="wedgeRoundRectCallout">
            <a:avLst>
              <a:gd name="adj1" fmla="val -223773"/>
              <a:gd name="adj2" fmla="val -210547"/>
              <a:gd name="adj3" fmla="val 16667"/>
            </a:avLst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사진 클릭 시 해당 책 상세 페이지로 이동</a:t>
            </a:r>
          </a:p>
        </p:txBody>
      </p:sp>
      <p:sp>
        <p:nvSpPr>
          <p:cNvPr id="16" name="말풍선: 모서리가 둥근 사각형 15">
            <a:extLst>
              <a:ext uri="{FF2B5EF4-FFF2-40B4-BE49-F238E27FC236}">
                <a16:creationId xmlns:a16="http://schemas.microsoft.com/office/drawing/2014/main" id="{EF0A4DC4-CEBF-42E4-97B9-B92D83A7ADA3}"/>
              </a:ext>
            </a:extLst>
          </p:cNvPr>
          <p:cNvSpPr/>
          <p:nvPr/>
        </p:nvSpPr>
        <p:spPr>
          <a:xfrm>
            <a:off x="10358717" y="5066981"/>
            <a:ext cx="1429111" cy="751113"/>
          </a:xfrm>
          <a:prstGeom prst="wedgeRoundRectCallout">
            <a:avLst>
              <a:gd name="adj1" fmla="val -78160"/>
              <a:gd name="adj2" fmla="val -41692"/>
              <a:gd name="adj3" fmla="val 16667"/>
            </a:avLst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단순한 격자 출력이 아닌 슬라이드를 하면 더 많은 책을 볼 수 있음</a:t>
            </a:r>
            <a:r>
              <a:rPr lang="en-US" altLang="ko-KR" sz="1100" dirty="0"/>
              <a:t>.</a:t>
            </a:r>
            <a:endParaRPr lang="ko-KR" altLang="en-US" sz="1100" dirty="0"/>
          </a:p>
        </p:txBody>
      </p:sp>
      <p:sp>
        <p:nvSpPr>
          <p:cNvPr id="17" name="말풍선: 모서리가 둥근 사각형 16">
            <a:extLst>
              <a:ext uri="{FF2B5EF4-FFF2-40B4-BE49-F238E27FC236}">
                <a16:creationId xmlns:a16="http://schemas.microsoft.com/office/drawing/2014/main" id="{3BB84C9D-8618-4B17-9F21-AE2898AA89D9}"/>
              </a:ext>
            </a:extLst>
          </p:cNvPr>
          <p:cNvSpPr/>
          <p:nvPr/>
        </p:nvSpPr>
        <p:spPr>
          <a:xfrm>
            <a:off x="10242555" y="2857822"/>
            <a:ext cx="1429111" cy="751113"/>
          </a:xfrm>
          <a:prstGeom prst="wedgeRoundRectCallout">
            <a:avLst>
              <a:gd name="adj1" fmla="val -68751"/>
              <a:gd name="adj2" fmla="val -93014"/>
              <a:gd name="adj3" fmla="val 16667"/>
            </a:avLst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단순한 격자 출력이 아닌 슬라이드를 하면 더 많은 책을 볼 수 있음</a:t>
            </a:r>
            <a:r>
              <a:rPr lang="en-US" altLang="ko-KR" sz="1100" dirty="0"/>
              <a:t>.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2776699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57CE836-8B70-4114-9869-2F440BD2E957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3" r="2714" b="1"/>
          <a:stretch/>
        </p:blipFill>
        <p:spPr bwMode="auto">
          <a:xfrm>
            <a:off x="20" y="1282"/>
            <a:ext cx="12191980" cy="6856718"/>
          </a:xfrm>
          <a:prstGeom prst="rect">
            <a:avLst/>
          </a:prstGeom>
          <a:noFill/>
        </p:spPr>
      </p:pic>
      <p:sp>
        <p:nvSpPr>
          <p:cNvPr id="5" name="말풍선: 모서리가 둥근 사각형 4">
            <a:extLst>
              <a:ext uri="{FF2B5EF4-FFF2-40B4-BE49-F238E27FC236}">
                <a16:creationId xmlns:a16="http://schemas.microsoft.com/office/drawing/2014/main" id="{CC25CAE2-3D10-4227-86CD-6D7EA017ED2A}"/>
              </a:ext>
            </a:extLst>
          </p:cNvPr>
          <p:cNvSpPr/>
          <p:nvPr/>
        </p:nvSpPr>
        <p:spPr>
          <a:xfrm>
            <a:off x="7380432" y="3550215"/>
            <a:ext cx="1890028" cy="1702721"/>
          </a:xfrm>
          <a:prstGeom prst="wedgeRoundRectCallout">
            <a:avLst>
              <a:gd name="adj1" fmla="val -134384"/>
              <a:gd name="adj2" fmla="val 41202"/>
              <a:gd name="adj3" fmla="val 16667"/>
            </a:avLst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엄지손가락을 위로 가리키는 이미지가 좋아요</a:t>
            </a:r>
            <a:r>
              <a:rPr lang="en-US" altLang="ko-KR" sz="1100" dirty="0"/>
              <a:t>, </a:t>
            </a:r>
            <a:r>
              <a:rPr lang="ko-KR" altLang="en-US" sz="1100" dirty="0"/>
              <a:t>아래로 가리키는 이미지가 싫어요 인데</a:t>
            </a:r>
            <a:r>
              <a:rPr lang="en-US" altLang="ko-KR" sz="1100" dirty="0"/>
              <a:t>, </a:t>
            </a:r>
            <a:r>
              <a:rPr lang="ko-KR" altLang="en-US" sz="1100" dirty="0"/>
              <a:t>이 리뷰에 대해서 현재 </a:t>
            </a:r>
            <a:r>
              <a:rPr lang="en-US" altLang="ko-KR" sz="1100" dirty="0"/>
              <a:t>ghldtjd901</a:t>
            </a:r>
            <a:r>
              <a:rPr lang="ko-KR" altLang="en-US" sz="1100" dirty="0"/>
              <a:t>이 접속하여 </a:t>
            </a:r>
            <a:r>
              <a:rPr lang="en-US" altLang="ko-KR" sz="1100" dirty="0"/>
              <a:t>‘</a:t>
            </a:r>
            <a:r>
              <a:rPr lang="ko-KR" altLang="en-US" sz="1100" dirty="0"/>
              <a:t>싫어요</a:t>
            </a:r>
            <a:r>
              <a:rPr lang="en-US" altLang="ko-KR" sz="1100" dirty="0"/>
              <a:t>’</a:t>
            </a:r>
            <a:r>
              <a:rPr lang="ko-KR" altLang="en-US" sz="1100" dirty="0"/>
              <a:t>버튼을 클릭해서 평가를 합니다</a:t>
            </a:r>
            <a:r>
              <a:rPr lang="en-US" altLang="ko-KR" sz="1100" dirty="0"/>
              <a:t>.</a:t>
            </a:r>
            <a:endParaRPr lang="ko-KR" altLang="en-US" sz="1100" dirty="0"/>
          </a:p>
        </p:txBody>
      </p:sp>
      <p:sp>
        <p:nvSpPr>
          <p:cNvPr id="6" name="말풍선: 모서리가 둥근 사각형 5">
            <a:extLst>
              <a:ext uri="{FF2B5EF4-FFF2-40B4-BE49-F238E27FC236}">
                <a16:creationId xmlns:a16="http://schemas.microsoft.com/office/drawing/2014/main" id="{D2D4B4BE-DAE0-4936-B17A-92EF34061DA7}"/>
              </a:ext>
            </a:extLst>
          </p:cNvPr>
          <p:cNvSpPr/>
          <p:nvPr/>
        </p:nvSpPr>
        <p:spPr>
          <a:xfrm>
            <a:off x="9627520" y="1434449"/>
            <a:ext cx="1532394" cy="720895"/>
          </a:xfrm>
          <a:prstGeom prst="wedgeRoundRectCallout">
            <a:avLst>
              <a:gd name="adj1" fmla="val -39918"/>
              <a:gd name="adj2" fmla="val -117321"/>
              <a:gd name="adj3" fmla="val 16667"/>
            </a:avLst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이번엔 </a:t>
            </a:r>
            <a:r>
              <a:rPr lang="en-US" altLang="ko-KR" sz="1100" dirty="0"/>
              <a:t>ghldtjd901</a:t>
            </a:r>
            <a:r>
              <a:rPr lang="ko-KR" altLang="en-US" sz="1100" dirty="0"/>
              <a:t>이라는 사용자의</a:t>
            </a:r>
            <a:endParaRPr lang="en-US" altLang="ko-KR" sz="1100" dirty="0"/>
          </a:p>
          <a:p>
            <a:pPr algn="ctr"/>
            <a:r>
              <a:rPr lang="ko-KR" altLang="en-US" sz="1100" dirty="0"/>
              <a:t>관점입니다</a:t>
            </a:r>
            <a:r>
              <a:rPr lang="en-US" altLang="ko-KR" sz="1100" dirty="0"/>
              <a:t>.</a:t>
            </a:r>
            <a:endParaRPr lang="ko-KR" altLang="en-US" sz="1100" dirty="0"/>
          </a:p>
        </p:txBody>
      </p:sp>
      <p:sp>
        <p:nvSpPr>
          <p:cNvPr id="8" name="말풍선: 모서리가 둥근 사각형 7">
            <a:extLst>
              <a:ext uri="{FF2B5EF4-FFF2-40B4-BE49-F238E27FC236}">
                <a16:creationId xmlns:a16="http://schemas.microsoft.com/office/drawing/2014/main" id="{837D8A67-6C9D-4251-ACB7-AD85BC89970D}"/>
              </a:ext>
            </a:extLst>
          </p:cNvPr>
          <p:cNvSpPr/>
          <p:nvPr/>
        </p:nvSpPr>
        <p:spPr>
          <a:xfrm>
            <a:off x="1266965" y="4110182"/>
            <a:ext cx="1890028" cy="1272336"/>
          </a:xfrm>
          <a:prstGeom prst="wedgeRoundRectCallout">
            <a:avLst>
              <a:gd name="adj1" fmla="val 72360"/>
              <a:gd name="adj2" fmla="val 27672"/>
              <a:gd name="adj3" fmla="val 16667"/>
            </a:avLst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같은 아이디</a:t>
            </a:r>
            <a:r>
              <a:rPr lang="en-US" altLang="ko-KR" sz="1100" dirty="0"/>
              <a:t>, </a:t>
            </a:r>
            <a:r>
              <a:rPr lang="ko-KR" altLang="en-US" sz="1100" dirty="0"/>
              <a:t>즉 현재 사용자의 리뷰이므로 자신이 직접 리뷰를 평가할 수 없습니다</a:t>
            </a:r>
            <a:r>
              <a:rPr lang="en-US" altLang="ko-KR" sz="1100" dirty="0"/>
              <a:t>. </a:t>
            </a:r>
            <a:r>
              <a:rPr lang="ko-KR" altLang="en-US" sz="1100" dirty="0"/>
              <a:t>따라서 이때 클릭할 수 없는 사진으로만 보입니다</a:t>
            </a:r>
            <a:r>
              <a:rPr lang="en-US" altLang="ko-KR" sz="1100" dirty="0"/>
              <a:t>.</a:t>
            </a:r>
            <a:endParaRPr lang="ko-KR" altLang="en-US" sz="1100" dirty="0"/>
          </a:p>
        </p:txBody>
      </p:sp>
      <p:sp>
        <p:nvSpPr>
          <p:cNvPr id="9" name="말풍선: 모서리가 둥근 사각형 8">
            <a:extLst>
              <a:ext uri="{FF2B5EF4-FFF2-40B4-BE49-F238E27FC236}">
                <a16:creationId xmlns:a16="http://schemas.microsoft.com/office/drawing/2014/main" id="{E46D2829-CBDE-4C7B-9FAC-B4A840C3F84A}"/>
              </a:ext>
            </a:extLst>
          </p:cNvPr>
          <p:cNvSpPr/>
          <p:nvPr/>
        </p:nvSpPr>
        <p:spPr>
          <a:xfrm>
            <a:off x="117111" y="1233410"/>
            <a:ext cx="1568253" cy="813881"/>
          </a:xfrm>
          <a:prstGeom prst="wedgeRoundRectCallout">
            <a:avLst>
              <a:gd name="adj1" fmla="val 61650"/>
              <a:gd name="adj2" fmla="val -21515"/>
              <a:gd name="adj3" fmla="val 16667"/>
            </a:avLst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전에 </a:t>
            </a:r>
            <a:r>
              <a:rPr lang="ko-KR" altLang="en-US" sz="1100"/>
              <a:t>설명한 책 상세페이지의 기능과 동일하여 설명을 생략합니다</a:t>
            </a:r>
            <a:r>
              <a:rPr lang="en-US" altLang="ko-KR" sz="1100" dirty="0"/>
              <a:t>.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31440658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9347174-E451-4B1D-9CF0-FF0A0EED53C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3467" y="2365755"/>
            <a:ext cx="10905066" cy="212648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2937583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FACF54D-DAE6-4D6F-AC83-A0F9962F8C11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3" r="2714" b="1"/>
          <a:stretch/>
        </p:blipFill>
        <p:spPr bwMode="auto">
          <a:xfrm>
            <a:off x="20" y="1282"/>
            <a:ext cx="12191980" cy="6856718"/>
          </a:xfrm>
          <a:prstGeom prst="rect">
            <a:avLst/>
          </a:prstGeom>
          <a:noFill/>
        </p:spPr>
      </p:pic>
      <p:sp>
        <p:nvSpPr>
          <p:cNvPr id="5" name="말풍선: 모서리가 둥근 사각형 4">
            <a:extLst>
              <a:ext uri="{FF2B5EF4-FFF2-40B4-BE49-F238E27FC236}">
                <a16:creationId xmlns:a16="http://schemas.microsoft.com/office/drawing/2014/main" id="{EBD10A3F-12B8-4919-908D-756A981857DE}"/>
              </a:ext>
            </a:extLst>
          </p:cNvPr>
          <p:cNvSpPr/>
          <p:nvPr/>
        </p:nvSpPr>
        <p:spPr>
          <a:xfrm>
            <a:off x="7380431" y="3550215"/>
            <a:ext cx="1958121" cy="914781"/>
          </a:xfrm>
          <a:prstGeom prst="wedgeRoundRectCallout">
            <a:avLst>
              <a:gd name="adj1" fmla="val -129416"/>
              <a:gd name="adj2" fmla="val 123083"/>
              <a:gd name="adj3" fmla="val 16667"/>
            </a:avLst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‘</a:t>
            </a:r>
            <a:r>
              <a:rPr lang="ko-KR" altLang="en-US" sz="1100" dirty="0"/>
              <a:t>싫어요</a:t>
            </a:r>
            <a:r>
              <a:rPr lang="en-US" altLang="ko-KR" sz="1100" dirty="0"/>
              <a:t>’</a:t>
            </a:r>
            <a:r>
              <a:rPr lang="ko-KR" altLang="en-US" sz="1100" dirty="0"/>
              <a:t>가 정상적으로 </a:t>
            </a:r>
            <a:endParaRPr lang="en-US" altLang="ko-KR" sz="1100" dirty="0"/>
          </a:p>
          <a:p>
            <a:pPr algn="ctr"/>
            <a:r>
              <a:rPr lang="ko-KR" altLang="en-US" sz="1100" dirty="0"/>
              <a:t>입력되어 </a:t>
            </a:r>
            <a:r>
              <a:rPr lang="en-US" altLang="ko-KR" sz="1100" dirty="0"/>
              <a:t>1</a:t>
            </a:r>
            <a:r>
              <a:rPr lang="ko-KR" altLang="en-US" sz="1100" dirty="0"/>
              <a:t>이 증가한 것을 볼 수 있습니다</a:t>
            </a:r>
            <a:r>
              <a:rPr lang="en-US" altLang="ko-KR" sz="1100" dirty="0"/>
              <a:t>.</a:t>
            </a:r>
            <a:endParaRPr lang="ko-KR" altLang="en-US" sz="1100" dirty="0"/>
          </a:p>
        </p:txBody>
      </p:sp>
      <p:sp>
        <p:nvSpPr>
          <p:cNvPr id="6" name="말풍선: 모서리가 둥근 사각형 5">
            <a:extLst>
              <a:ext uri="{FF2B5EF4-FFF2-40B4-BE49-F238E27FC236}">
                <a16:creationId xmlns:a16="http://schemas.microsoft.com/office/drawing/2014/main" id="{2D5C349B-7CB8-440E-AD69-54A32E9414E3}"/>
              </a:ext>
            </a:extLst>
          </p:cNvPr>
          <p:cNvSpPr/>
          <p:nvPr/>
        </p:nvSpPr>
        <p:spPr>
          <a:xfrm>
            <a:off x="117111" y="1233410"/>
            <a:ext cx="1568253" cy="813881"/>
          </a:xfrm>
          <a:prstGeom prst="wedgeRoundRectCallout">
            <a:avLst>
              <a:gd name="adj1" fmla="val 61650"/>
              <a:gd name="adj2" fmla="val -21515"/>
              <a:gd name="adj3" fmla="val 16667"/>
            </a:avLst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전에 </a:t>
            </a:r>
            <a:r>
              <a:rPr lang="ko-KR" altLang="en-US" sz="1100"/>
              <a:t>설명한 책 상세페이지의 기능과 동일하여 설명을 생략합니다</a:t>
            </a:r>
            <a:r>
              <a:rPr lang="en-US" altLang="ko-KR" sz="1100" dirty="0"/>
              <a:t>.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640889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FACF54D-DAE6-4D6F-AC83-A0F9962F8C11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3" r="2714" b="1"/>
          <a:stretch/>
        </p:blipFill>
        <p:spPr bwMode="auto">
          <a:xfrm>
            <a:off x="20" y="1282"/>
            <a:ext cx="12191980" cy="6856718"/>
          </a:xfrm>
          <a:prstGeom prst="rect">
            <a:avLst/>
          </a:prstGeom>
          <a:noFill/>
        </p:spPr>
      </p:pic>
      <p:sp>
        <p:nvSpPr>
          <p:cNvPr id="5" name="말풍선: 모서리가 둥근 사각형 4">
            <a:extLst>
              <a:ext uri="{FF2B5EF4-FFF2-40B4-BE49-F238E27FC236}">
                <a16:creationId xmlns:a16="http://schemas.microsoft.com/office/drawing/2014/main" id="{EBD10A3F-12B8-4919-908D-756A981857DE}"/>
              </a:ext>
            </a:extLst>
          </p:cNvPr>
          <p:cNvSpPr/>
          <p:nvPr/>
        </p:nvSpPr>
        <p:spPr>
          <a:xfrm>
            <a:off x="7380431" y="3550215"/>
            <a:ext cx="1958121" cy="914781"/>
          </a:xfrm>
          <a:prstGeom prst="wedgeRoundRectCallout">
            <a:avLst>
              <a:gd name="adj1" fmla="val -129416"/>
              <a:gd name="adj2" fmla="val 123083"/>
              <a:gd name="adj3" fmla="val 16667"/>
            </a:avLst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같은 상황에서 </a:t>
            </a:r>
            <a:r>
              <a:rPr lang="en-US" altLang="ko-KR" sz="1100" dirty="0"/>
              <a:t>‘</a:t>
            </a:r>
            <a:r>
              <a:rPr lang="ko-KR" altLang="en-US" sz="1100" dirty="0"/>
              <a:t>좋아요</a:t>
            </a:r>
            <a:r>
              <a:rPr lang="en-US" altLang="ko-KR" sz="1100" dirty="0"/>
              <a:t>’</a:t>
            </a:r>
            <a:r>
              <a:rPr lang="ko-KR" altLang="en-US" sz="1100" dirty="0"/>
              <a:t>나 </a:t>
            </a:r>
            <a:r>
              <a:rPr lang="en-US" altLang="ko-KR" sz="1100" dirty="0"/>
              <a:t>‘</a:t>
            </a:r>
            <a:r>
              <a:rPr lang="ko-KR" altLang="en-US" sz="1100" dirty="0"/>
              <a:t>싫어요</a:t>
            </a:r>
            <a:r>
              <a:rPr lang="en-US" altLang="ko-KR" sz="1100" dirty="0"/>
              <a:t>’</a:t>
            </a:r>
            <a:r>
              <a:rPr lang="ko-KR" altLang="en-US" sz="1100" dirty="0"/>
              <a:t>의 평가를 한번 더 합니다</a:t>
            </a:r>
            <a:r>
              <a:rPr lang="en-US" altLang="ko-KR" sz="1100" dirty="0"/>
              <a:t>.</a:t>
            </a:r>
            <a:endParaRPr lang="ko-KR" altLang="en-US" sz="1100" dirty="0"/>
          </a:p>
        </p:txBody>
      </p:sp>
      <p:sp>
        <p:nvSpPr>
          <p:cNvPr id="6" name="말풍선: 모서리가 둥근 사각형 5">
            <a:extLst>
              <a:ext uri="{FF2B5EF4-FFF2-40B4-BE49-F238E27FC236}">
                <a16:creationId xmlns:a16="http://schemas.microsoft.com/office/drawing/2014/main" id="{F93CCBFE-5C93-4ED5-A8D3-05CDB3B5D90C}"/>
              </a:ext>
            </a:extLst>
          </p:cNvPr>
          <p:cNvSpPr/>
          <p:nvPr/>
        </p:nvSpPr>
        <p:spPr>
          <a:xfrm>
            <a:off x="117111" y="1233410"/>
            <a:ext cx="1568253" cy="813881"/>
          </a:xfrm>
          <a:prstGeom prst="wedgeRoundRectCallout">
            <a:avLst>
              <a:gd name="adj1" fmla="val 61650"/>
              <a:gd name="adj2" fmla="val -21515"/>
              <a:gd name="adj3" fmla="val 16667"/>
            </a:avLst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전에 </a:t>
            </a:r>
            <a:r>
              <a:rPr lang="ko-KR" altLang="en-US" sz="1100"/>
              <a:t>설명한 책 상세페이지의 기능과 동일하여 설명을 생략합니다</a:t>
            </a:r>
            <a:r>
              <a:rPr lang="en-US" altLang="ko-KR" sz="1100" dirty="0"/>
              <a:t>.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2959668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81508ADD-B879-49B7-999A-2FB9623EC5D1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3467" y="2542963"/>
            <a:ext cx="10905066" cy="177207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7947168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2AE24F0-6DBA-4E6E-AF1E-288FDBA54E52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28" b="1"/>
          <a:stretch/>
        </p:blipFill>
        <p:spPr bwMode="auto">
          <a:xfrm>
            <a:off x="20" y="1282"/>
            <a:ext cx="12191980" cy="6856718"/>
          </a:xfrm>
          <a:prstGeom prst="rect">
            <a:avLst/>
          </a:prstGeom>
          <a:noFill/>
        </p:spPr>
      </p:pic>
      <p:sp>
        <p:nvSpPr>
          <p:cNvPr id="5" name="말풍선: 모서리가 둥근 사각형 4">
            <a:extLst>
              <a:ext uri="{FF2B5EF4-FFF2-40B4-BE49-F238E27FC236}">
                <a16:creationId xmlns:a16="http://schemas.microsoft.com/office/drawing/2014/main" id="{64EC3155-092B-4BF4-BBEE-E40AC47461D9}"/>
              </a:ext>
            </a:extLst>
          </p:cNvPr>
          <p:cNvSpPr/>
          <p:nvPr/>
        </p:nvSpPr>
        <p:spPr>
          <a:xfrm>
            <a:off x="7750081" y="5066631"/>
            <a:ext cx="1607927" cy="1431446"/>
          </a:xfrm>
          <a:prstGeom prst="wedgeRoundRectCallout">
            <a:avLst>
              <a:gd name="adj1" fmla="val -156613"/>
              <a:gd name="adj2" fmla="val 35551"/>
              <a:gd name="adj3" fmla="val 16667"/>
            </a:avLst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전에 </a:t>
            </a:r>
            <a:r>
              <a:rPr lang="ko-KR" altLang="en-US" sz="1100"/>
              <a:t>설명한 페이지의 결과로 </a:t>
            </a:r>
            <a:r>
              <a:rPr lang="en-US" altLang="ko-KR" sz="1100" dirty="0"/>
              <a:t>:</a:t>
            </a:r>
            <a:r>
              <a:rPr lang="ko-KR" altLang="en-US" sz="1100" dirty="0"/>
              <a:t>한 아이디당 한 리뷰</a:t>
            </a:r>
            <a:r>
              <a:rPr lang="en-US" altLang="ko-KR" sz="1100" dirty="0"/>
              <a:t>-</a:t>
            </a:r>
            <a:r>
              <a:rPr lang="ko-KR" altLang="en-US" sz="1100" dirty="0"/>
              <a:t>한 평가만 가능하므로 </a:t>
            </a:r>
            <a:r>
              <a:rPr lang="en-US" altLang="ko-KR" sz="1100" dirty="0"/>
              <a:t>1</a:t>
            </a:r>
            <a:r>
              <a:rPr lang="ko-KR" altLang="en-US" sz="1100" dirty="0"/>
              <a:t>이 그대로 나와있습니다</a:t>
            </a:r>
            <a:r>
              <a:rPr lang="en-US" altLang="ko-KR" sz="1100" dirty="0"/>
              <a:t>.</a:t>
            </a:r>
            <a:endParaRPr lang="ko-KR" altLang="en-US" sz="1100" dirty="0"/>
          </a:p>
        </p:txBody>
      </p:sp>
      <p:sp>
        <p:nvSpPr>
          <p:cNvPr id="6" name="말풍선: 모서리가 둥근 사각형 5">
            <a:extLst>
              <a:ext uri="{FF2B5EF4-FFF2-40B4-BE49-F238E27FC236}">
                <a16:creationId xmlns:a16="http://schemas.microsoft.com/office/drawing/2014/main" id="{3DE27553-1B7C-4013-97B7-CC3618688390}"/>
              </a:ext>
            </a:extLst>
          </p:cNvPr>
          <p:cNvSpPr/>
          <p:nvPr/>
        </p:nvSpPr>
        <p:spPr>
          <a:xfrm>
            <a:off x="10295486" y="1687891"/>
            <a:ext cx="1520378" cy="818603"/>
          </a:xfrm>
          <a:prstGeom prst="wedgeRoundRectCallout">
            <a:avLst>
              <a:gd name="adj1" fmla="val 12251"/>
              <a:gd name="adj2" fmla="val -136025"/>
              <a:gd name="adj3" fmla="val 16667"/>
            </a:avLst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현재는 로그아웃 상태입니다</a:t>
            </a:r>
            <a:r>
              <a:rPr lang="en-US" altLang="ko-KR" sz="1100" dirty="0"/>
              <a:t>.</a:t>
            </a:r>
            <a:endParaRPr lang="ko-KR" altLang="en-US" sz="1100" dirty="0"/>
          </a:p>
        </p:txBody>
      </p:sp>
      <p:sp>
        <p:nvSpPr>
          <p:cNvPr id="8" name="말풍선: 모서리가 둥근 사각형 7">
            <a:extLst>
              <a:ext uri="{FF2B5EF4-FFF2-40B4-BE49-F238E27FC236}">
                <a16:creationId xmlns:a16="http://schemas.microsoft.com/office/drawing/2014/main" id="{C78F500E-D829-4CA8-BB00-4A07F92D58B5}"/>
              </a:ext>
            </a:extLst>
          </p:cNvPr>
          <p:cNvSpPr/>
          <p:nvPr/>
        </p:nvSpPr>
        <p:spPr>
          <a:xfrm>
            <a:off x="5165767" y="2870541"/>
            <a:ext cx="1520378" cy="1116917"/>
          </a:xfrm>
          <a:prstGeom prst="wedgeRoundRectCallout">
            <a:avLst>
              <a:gd name="adj1" fmla="val -120831"/>
              <a:gd name="adj2" fmla="val 52793"/>
              <a:gd name="adj3" fmla="val 16667"/>
            </a:avLst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비 로그인 </a:t>
            </a:r>
            <a:r>
              <a:rPr lang="ko-KR" altLang="en-US" sz="1100"/>
              <a:t>상태에서는 리뷰를 등록할 수 있는 기능이 숨겨져 있어 리뷰를 하지 못하도록 막습니다</a:t>
            </a:r>
            <a:r>
              <a:rPr lang="en-US" altLang="ko-KR" sz="1100" dirty="0"/>
              <a:t>.</a:t>
            </a:r>
            <a:endParaRPr lang="ko-KR" altLang="en-US" sz="1100" dirty="0"/>
          </a:p>
        </p:txBody>
      </p:sp>
      <p:sp>
        <p:nvSpPr>
          <p:cNvPr id="9" name="말풍선: 모서리가 둥근 사각형 8">
            <a:extLst>
              <a:ext uri="{FF2B5EF4-FFF2-40B4-BE49-F238E27FC236}">
                <a16:creationId xmlns:a16="http://schemas.microsoft.com/office/drawing/2014/main" id="{E1933215-7BB7-4579-A519-AFDFF267493F}"/>
              </a:ext>
            </a:extLst>
          </p:cNvPr>
          <p:cNvSpPr/>
          <p:nvPr/>
        </p:nvSpPr>
        <p:spPr>
          <a:xfrm>
            <a:off x="117111" y="1233410"/>
            <a:ext cx="1568253" cy="813881"/>
          </a:xfrm>
          <a:prstGeom prst="wedgeRoundRectCallout">
            <a:avLst>
              <a:gd name="adj1" fmla="val 61650"/>
              <a:gd name="adj2" fmla="val -21515"/>
              <a:gd name="adj3" fmla="val 16667"/>
            </a:avLst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전에 </a:t>
            </a:r>
            <a:r>
              <a:rPr lang="ko-KR" altLang="en-US" sz="1100"/>
              <a:t>설명한 책 상세페이지의 기능과 동일하여 설명을 생략합니다</a:t>
            </a:r>
            <a:r>
              <a:rPr lang="en-US" altLang="ko-KR" sz="1100" dirty="0"/>
              <a:t>.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455566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EF4914CD-B7F6-4B96-A4D1-CA9F22BA6E3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3467" y="1575138"/>
            <a:ext cx="10905066" cy="370772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8222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EA47EC33-D443-424A-86DF-B80358761C5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3467" y="1534244"/>
            <a:ext cx="10905066" cy="378951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3205301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A29B5249-F1E6-475F-BDE6-95AE03E1692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3467" y="1547876"/>
            <a:ext cx="10905066" cy="376224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351532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E9401515-B2E2-401B-AE6D-C3EC2695C87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3467" y="1588770"/>
            <a:ext cx="10905066" cy="368045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932168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40F72998-BA37-4FF3-B10B-54F83BFDED0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1694" cy="686054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말풍선: 모서리가 둥근 사각형 6">
            <a:extLst>
              <a:ext uri="{FF2B5EF4-FFF2-40B4-BE49-F238E27FC236}">
                <a16:creationId xmlns:a16="http://schemas.microsoft.com/office/drawing/2014/main" id="{2BF27EE6-B1BF-48A6-8E55-8C346A39C21E}"/>
              </a:ext>
            </a:extLst>
          </p:cNvPr>
          <p:cNvSpPr/>
          <p:nvPr/>
        </p:nvSpPr>
        <p:spPr>
          <a:xfrm>
            <a:off x="8996461" y="1256341"/>
            <a:ext cx="766104" cy="608317"/>
          </a:xfrm>
          <a:prstGeom prst="wedgeRoundRectCallout">
            <a:avLst>
              <a:gd name="adj1" fmla="val 46329"/>
              <a:gd name="adj2" fmla="val -64287"/>
              <a:gd name="adj3" fmla="val 16667"/>
            </a:avLst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현재는 로그인 상태</a:t>
            </a:r>
            <a:r>
              <a:rPr lang="en-US" altLang="ko-KR" sz="1000" dirty="0"/>
              <a:t>.</a:t>
            </a:r>
            <a:endParaRPr lang="ko-KR" altLang="en-US" sz="1000" dirty="0"/>
          </a:p>
        </p:txBody>
      </p:sp>
      <p:sp>
        <p:nvSpPr>
          <p:cNvPr id="11" name="말풍선: 모서리가 둥근 사각형 10">
            <a:extLst>
              <a:ext uri="{FF2B5EF4-FFF2-40B4-BE49-F238E27FC236}">
                <a16:creationId xmlns:a16="http://schemas.microsoft.com/office/drawing/2014/main" id="{CC471C9F-59B8-4569-8D2E-DAD7199E7441}"/>
              </a:ext>
            </a:extLst>
          </p:cNvPr>
          <p:cNvSpPr/>
          <p:nvPr/>
        </p:nvSpPr>
        <p:spPr>
          <a:xfrm>
            <a:off x="5602788" y="1255060"/>
            <a:ext cx="986118" cy="466164"/>
          </a:xfrm>
          <a:prstGeom prst="wedgeRoundRectCallout">
            <a:avLst>
              <a:gd name="adj1" fmla="val 72246"/>
              <a:gd name="adj2" fmla="val -85672"/>
              <a:gd name="adj3" fmla="val 16667"/>
            </a:avLst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검색 가능한 검색 창</a:t>
            </a:r>
          </a:p>
        </p:txBody>
      </p:sp>
      <p:sp>
        <p:nvSpPr>
          <p:cNvPr id="12" name="말풍선: 모서리가 둥근 사각형 11">
            <a:extLst>
              <a:ext uri="{FF2B5EF4-FFF2-40B4-BE49-F238E27FC236}">
                <a16:creationId xmlns:a16="http://schemas.microsoft.com/office/drawing/2014/main" id="{C7A9B586-FCAD-4F3B-B51F-67F4EA78281D}"/>
              </a:ext>
            </a:extLst>
          </p:cNvPr>
          <p:cNvSpPr/>
          <p:nvPr/>
        </p:nvSpPr>
        <p:spPr>
          <a:xfrm>
            <a:off x="3424517" y="1223684"/>
            <a:ext cx="1470974" cy="466164"/>
          </a:xfrm>
          <a:prstGeom prst="wedgeRoundRectCallout">
            <a:avLst>
              <a:gd name="adj1" fmla="val -58047"/>
              <a:gd name="adj2" fmla="val -54903"/>
              <a:gd name="adj3" fmla="val 16667"/>
            </a:avLst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/>
              <a:t>로고 클릭 시 메인 페이지로 이동</a:t>
            </a:r>
            <a:endParaRPr lang="ko-KR" altLang="en-US" sz="1100" dirty="0"/>
          </a:p>
        </p:txBody>
      </p:sp>
      <p:sp>
        <p:nvSpPr>
          <p:cNvPr id="13" name="말풍선: 모서리가 둥근 사각형 12">
            <a:extLst>
              <a:ext uri="{FF2B5EF4-FFF2-40B4-BE49-F238E27FC236}">
                <a16:creationId xmlns:a16="http://schemas.microsoft.com/office/drawing/2014/main" id="{F932D71A-2264-4C30-93CE-8331782F0F87}"/>
              </a:ext>
            </a:extLst>
          </p:cNvPr>
          <p:cNvSpPr/>
          <p:nvPr/>
        </p:nvSpPr>
        <p:spPr>
          <a:xfrm>
            <a:off x="89266" y="690284"/>
            <a:ext cx="1470974" cy="1030940"/>
          </a:xfrm>
          <a:prstGeom prst="wedgeRoundRectCallout">
            <a:avLst>
              <a:gd name="adj1" fmla="val 58964"/>
              <a:gd name="adj2" fmla="val 34830"/>
              <a:gd name="adj3" fmla="val 16667"/>
            </a:avLst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dirty="0" err="1"/>
              <a:t>openAPI</a:t>
            </a:r>
            <a:r>
              <a:rPr lang="ko-KR" altLang="en-US" sz="1100" dirty="0"/>
              <a:t>로 네이버 </a:t>
            </a:r>
            <a:r>
              <a:rPr lang="en-US" altLang="ko-KR" sz="1100" dirty="0"/>
              <a:t>developer</a:t>
            </a:r>
            <a:r>
              <a:rPr lang="ko-KR" altLang="en-US" sz="1100" dirty="0"/>
              <a:t>에서 책 검색 </a:t>
            </a:r>
            <a:r>
              <a:rPr lang="en-US" altLang="ko-KR" sz="1100" dirty="0"/>
              <a:t>API</a:t>
            </a:r>
            <a:r>
              <a:rPr lang="ko-KR" altLang="en-US" sz="1100" dirty="0"/>
              <a:t>를 가져와서 프로그래밍에 관련된 인기 책 나열</a:t>
            </a:r>
          </a:p>
        </p:txBody>
      </p:sp>
      <p:sp>
        <p:nvSpPr>
          <p:cNvPr id="14" name="말풍선: 모서리가 둥근 사각형 13">
            <a:extLst>
              <a:ext uri="{FF2B5EF4-FFF2-40B4-BE49-F238E27FC236}">
                <a16:creationId xmlns:a16="http://schemas.microsoft.com/office/drawing/2014/main" id="{0CC3AD05-9BEF-4C22-A2DB-09E9364C5BB7}"/>
              </a:ext>
            </a:extLst>
          </p:cNvPr>
          <p:cNvSpPr/>
          <p:nvPr/>
        </p:nvSpPr>
        <p:spPr>
          <a:xfrm>
            <a:off x="1640160" y="5414682"/>
            <a:ext cx="1172327" cy="325930"/>
          </a:xfrm>
          <a:prstGeom prst="wedgeRoundRectCallout">
            <a:avLst>
              <a:gd name="adj1" fmla="val -64143"/>
              <a:gd name="adj2" fmla="val 30482"/>
              <a:gd name="adj3" fmla="val 16667"/>
            </a:avLst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같은 방식으로 </a:t>
            </a:r>
            <a:r>
              <a:rPr lang="ko-KR" altLang="en-US" sz="1100" dirty="0" err="1"/>
              <a:t>신규책</a:t>
            </a:r>
            <a:r>
              <a:rPr lang="ko-KR" altLang="en-US" sz="1100" dirty="0"/>
              <a:t> 나열</a:t>
            </a:r>
          </a:p>
        </p:txBody>
      </p:sp>
      <p:sp>
        <p:nvSpPr>
          <p:cNvPr id="15" name="말풍선: 모서리가 둥근 사각형 14">
            <a:extLst>
              <a:ext uri="{FF2B5EF4-FFF2-40B4-BE49-F238E27FC236}">
                <a16:creationId xmlns:a16="http://schemas.microsoft.com/office/drawing/2014/main" id="{66545060-E390-497F-B1A5-C82500DF7C47}"/>
              </a:ext>
            </a:extLst>
          </p:cNvPr>
          <p:cNvSpPr/>
          <p:nvPr/>
        </p:nvSpPr>
        <p:spPr>
          <a:xfrm>
            <a:off x="5774409" y="5225142"/>
            <a:ext cx="1196789" cy="582704"/>
          </a:xfrm>
          <a:prstGeom prst="wedgeRoundRectCallout">
            <a:avLst>
              <a:gd name="adj1" fmla="val -223773"/>
              <a:gd name="adj2" fmla="val -210547"/>
              <a:gd name="adj3" fmla="val 16667"/>
            </a:avLst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사진 클릭 시 해당 책 상세 페이지로 이동</a:t>
            </a:r>
          </a:p>
        </p:txBody>
      </p:sp>
      <p:sp>
        <p:nvSpPr>
          <p:cNvPr id="17" name="말풍선: 모서리가 둥근 사각형 16">
            <a:extLst>
              <a:ext uri="{FF2B5EF4-FFF2-40B4-BE49-F238E27FC236}">
                <a16:creationId xmlns:a16="http://schemas.microsoft.com/office/drawing/2014/main" id="{3BB84C9D-8618-4B17-9F21-AE2898AA89D9}"/>
              </a:ext>
            </a:extLst>
          </p:cNvPr>
          <p:cNvSpPr/>
          <p:nvPr/>
        </p:nvSpPr>
        <p:spPr>
          <a:xfrm>
            <a:off x="7950402" y="5225143"/>
            <a:ext cx="1623904" cy="608318"/>
          </a:xfrm>
          <a:prstGeom prst="wedgeRoundRectCallout">
            <a:avLst>
              <a:gd name="adj1" fmla="val 142131"/>
              <a:gd name="adj2" fmla="val -345015"/>
              <a:gd name="adj3" fmla="val 16667"/>
            </a:avLst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단순한 격자 출력이 아닌 슬라이드를 하면 더 많은 책을 볼 수 있음</a:t>
            </a:r>
            <a:r>
              <a:rPr lang="en-US" altLang="ko-KR" sz="1100" dirty="0"/>
              <a:t>.</a:t>
            </a:r>
            <a:endParaRPr lang="ko-KR" altLang="en-US" sz="1100" dirty="0"/>
          </a:p>
        </p:txBody>
      </p:sp>
      <p:sp>
        <p:nvSpPr>
          <p:cNvPr id="19" name="말풍선: 모서리가 둥근 사각형 18">
            <a:extLst>
              <a:ext uri="{FF2B5EF4-FFF2-40B4-BE49-F238E27FC236}">
                <a16:creationId xmlns:a16="http://schemas.microsoft.com/office/drawing/2014/main" id="{C6080B0C-C497-495B-B08D-5E0A5444768B}"/>
              </a:ext>
            </a:extLst>
          </p:cNvPr>
          <p:cNvSpPr/>
          <p:nvPr/>
        </p:nvSpPr>
        <p:spPr>
          <a:xfrm>
            <a:off x="7687613" y="1183983"/>
            <a:ext cx="864715" cy="608317"/>
          </a:xfrm>
          <a:prstGeom prst="wedgeRoundRectCallout">
            <a:avLst>
              <a:gd name="adj1" fmla="val 46329"/>
              <a:gd name="adj2" fmla="val -64287"/>
              <a:gd name="adj3" fmla="val 16667"/>
            </a:avLst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로그인 한</a:t>
            </a:r>
            <a:endParaRPr lang="en-US" altLang="ko-KR" sz="1000" dirty="0"/>
          </a:p>
          <a:p>
            <a:pPr algn="ctr"/>
            <a:r>
              <a:rPr lang="ko-KR" altLang="en-US" sz="1000" dirty="0"/>
              <a:t> 아이디</a:t>
            </a:r>
            <a:endParaRPr lang="en-US" altLang="ko-KR" sz="1000" dirty="0"/>
          </a:p>
          <a:p>
            <a:pPr algn="ctr"/>
            <a:r>
              <a:rPr lang="ko-KR" altLang="en-US" sz="1000" dirty="0"/>
              <a:t> 출력</a:t>
            </a:r>
          </a:p>
        </p:txBody>
      </p:sp>
      <p:sp>
        <p:nvSpPr>
          <p:cNvPr id="20" name="말풍선: 모서리가 둥근 사각형 19">
            <a:extLst>
              <a:ext uri="{FF2B5EF4-FFF2-40B4-BE49-F238E27FC236}">
                <a16:creationId xmlns:a16="http://schemas.microsoft.com/office/drawing/2014/main" id="{48328E36-E782-4CFD-8F23-F6931F643B63}"/>
              </a:ext>
            </a:extLst>
          </p:cNvPr>
          <p:cNvSpPr/>
          <p:nvPr/>
        </p:nvSpPr>
        <p:spPr>
          <a:xfrm>
            <a:off x="10242555" y="1183983"/>
            <a:ext cx="864715" cy="608317"/>
          </a:xfrm>
          <a:prstGeom prst="wedgeRoundRectCallout">
            <a:avLst>
              <a:gd name="adj1" fmla="val 713"/>
              <a:gd name="adj2" fmla="val -58392"/>
              <a:gd name="adj3" fmla="val 16667"/>
            </a:avLst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사용자의 마이페이지로 이동</a:t>
            </a:r>
          </a:p>
        </p:txBody>
      </p:sp>
    </p:spTree>
    <p:extLst>
      <p:ext uri="{BB962C8B-B14F-4D97-AF65-F5344CB8AC3E}">
        <p14:creationId xmlns:p14="http://schemas.microsoft.com/office/powerpoint/2010/main" val="15274109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537D1D3-DE3A-4DFE-B816-0D92DEF10A20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72" b="1"/>
          <a:stretch/>
        </p:blipFill>
        <p:spPr bwMode="auto">
          <a:xfrm>
            <a:off x="20" y="1282"/>
            <a:ext cx="12191980" cy="6856718"/>
          </a:xfrm>
          <a:prstGeom prst="rect">
            <a:avLst/>
          </a:prstGeom>
          <a:noFill/>
        </p:spPr>
      </p:pic>
      <p:sp>
        <p:nvSpPr>
          <p:cNvPr id="4" name="말풍선: 모서리가 둥근 사각형 3">
            <a:extLst>
              <a:ext uri="{FF2B5EF4-FFF2-40B4-BE49-F238E27FC236}">
                <a16:creationId xmlns:a16="http://schemas.microsoft.com/office/drawing/2014/main" id="{BB49656C-4E6B-4068-B41D-D50777233029}"/>
              </a:ext>
            </a:extLst>
          </p:cNvPr>
          <p:cNvSpPr/>
          <p:nvPr/>
        </p:nvSpPr>
        <p:spPr>
          <a:xfrm>
            <a:off x="10121153" y="1380565"/>
            <a:ext cx="1246094" cy="564776"/>
          </a:xfrm>
          <a:prstGeom prst="wedgeRoundRectCallout">
            <a:avLst>
              <a:gd name="adj1" fmla="val 38016"/>
              <a:gd name="adj2" fmla="val -112134"/>
              <a:gd name="adj3" fmla="val 16667"/>
            </a:avLst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로그인 클릭 시 로그인 팝업 생성 현재 비로그인</a:t>
            </a:r>
          </a:p>
        </p:txBody>
      </p:sp>
      <p:sp>
        <p:nvSpPr>
          <p:cNvPr id="5" name="말풍선: 모서리가 둥근 사각형 4">
            <a:extLst>
              <a:ext uri="{FF2B5EF4-FFF2-40B4-BE49-F238E27FC236}">
                <a16:creationId xmlns:a16="http://schemas.microsoft.com/office/drawing/2014/main" id="{533F8FE9-45B2-494D-AD17-45F300AF714D}"/>
              </a:ext>
            </a:extLst>
          </p:cNvPr>
          <p:cNvSpPr/>
          <p:nvPr/>
        </p:nvSpPr>
        <p:spPr>
          <a:xfrm>
            <a:off x="10910047" y="2079813"/>
            <a:ext cx="1039906" cy="564776"/>
          </a:xfrm>
          <a:prstGeom prst="wedgeRoundRectCallout">
            <a:avLst>
              <a:gd name="adj1" fmla="val 38016"/>
              <a:gd name="adj2" fmla="val -252134"/>
              <a:gd name="adj3" fmla="val 16667"/>
            </a:avLst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회원가입 클릭 시 회원가입 팝업 생성</a:t>
            </a:r>
          </a:p>
        </p:txBody>
      </p:sp>
      <p:sp>
        <p:nvSpPr>
          <p:cNvPr id="6" name="말풍선: 모서리가 둥근 사각형 5">
            <a:extLst>
              <a:ext uri="{FF2B5EF4-FFF2-40B4-BE49-F238E27FC236}">
                <a16:creationId xmlns:a16="http://schemas.microsoft.com/office/drawing/2014/main" id="{EE2BB6FB-0750-4585-842E-0F06317B21BA}"/>
              </a:ext>
            </a:extLst>
          </p:cNvPr>
          <p:cNvSpPr/>
          <p:nvPr/>
        </p:nvSpPr>
        <p:spPr>
          <a:xfrm>
            <a:off x="5477435" y="770965"/>
            <a:ext cx="2707341" cy="609599"/>
          </a:xfrm>
          <a:prstGeom prst="wedgeRoundRectCallout">
            <a:avLst>
              <a:gd name="adj1" fmla="val 78194"/>
              <a:gd name="adj2" fmla="val -30016"/>
              <a:gd name="adj3" fmla="val 16667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메인 페이지에서 검색을 할 수 있는데</a:t>
            </a:r>
            <a:r>
              <a:rPr lang="en-US" altLang="ko-KR" sz="1100" dirty="0"/>
              <a:t>, </a:t>
            </a:r>
            <a:r>
              <a:rPr lang="ko-KR" altLang="en-US" sz="1100" dirty="0"/>
              <a:t>책제목 저자를 검색할 수 있습니다</a:t>
            </a:r>
            <a:r>
              <a:rPr lang="en-US" altLang="ko-KR" sz="1100" dirty="0"/>
              <a:t>. </a:t>
            </a:r>
            <a:r>
              <a:rPr lang="ko-KR" altLang="en-US" sz="1100" dirty="0"/>
              <a:t>예시로 </a:t>
            </a:r>
            <a:r>
              <a:rPr lang="en-US" altLang="ko-KR" sz="1100" dirty="0"/>
              <a:t>‘</a:t>
            </a:r>
            <a:r>
              <a:rPr lang="ko-KR" altLang="en-US" sz="1100" dirty="0"/>
              <a:t>열혈</a:t>
            </a:r>
            <a:r>
              <a:rPr lang="en-US" altLang="ko-KR" sz="1100" dirty="0"/>
              <a:t>＇</a:t>
            </a:r>
            <a:r>
              <a:rPr lang="ko-KR" altLang="en-US" sz="1100" dirty="0"/>
              <a:t>을 입력하여 검색합니다</a:t>
            </a:r>
            <a:r>
              <a:rPr lang="en-US" altLang="ko-KR" sz="1100" dirty="0"/>
              <a:t>.</a:t>
            </a:r>
            <a:endParaRPr lang="ko-KR" altLang="en-US" sz="1100" dirty="0"/>
          </a:p>
        </p:txBody>
      </p:sp>
      <p:sp>
        <p:nvSpPr>
          <p:cNvPr id="8" name="말풍선: 모서리가 둥근 사각형 7">
            <a:extLst>
              <a:ext uri="{FF2B5EF4-FFF2-40B4-BE49-F238E27FC236}">
                <a16:creationId xmlns:a16="http://schemas.microsoft.com/office/drawing/2014/main" id="{12416CAA-128A-4BF7-937A-0EC42C6F9628}"/>
              </a:ext>
            </a:extLst>
          </p:cNvPr>
          <p:cNvSpPr/>
          <p:nvPr/>
        </p:nvSpPr>
        <p:spPr>
          <a:xfrm>
            <a:off x="2375647" y="690284"/>
            <a:ext cx="1470974" cy="466164"/>
          </a:xfrm>
          <a:prstGeom prst="wedgeRoundRectCallout">
            <a:avLst>
              <a:gd name="adj1" fmla="val 94922"/>
              <a:gd name="adj2" fmla="val 20097"/>
              <a:gd name="adj3" fmla="val 16667"/>
            </a:avLst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/>
              <a:t>로고 클릭 시 메인 페이지로 이동</a:t>
            </a:r>
            <a:endParaRPr lang="ko-KR" altLang="en-US" sz="1100" dirty="0"/>
          </a:p>
        </p:txBody>
      </p:sp>
      <p:sp>
        <p:nvSpPr>
          <p:cNvPr id="9" name="말풍선: 모서리가 둥근 사각형 8">
            <a:extLst>
              <a:ext uri="{FF2B5EF4-FFF2-40B4-BE49-F238E27FC236}">
                <a16:creationId xmlns:a16="http://schemas.microsoft.com/office/drawing/2014/main" id="{778A6E1B-D9C1-4AFF-BEDE-49B14D7A4E4E}"/>
              </a:ext>
            </a:extLst>
          </p:cNvPr>
          <p:cNvSpPr/>
          <p:nvPr/>
        </p:nvSpPr>
        <p:spPr>
          <a:xfrm>
            <a:off x="403411" y="1945342"/>
            <a:ext cx="1470974" cy="1030940"/>
          </a:xfrm>
          <a:prstGeom prst="wedgeRoundRectCallout">
            <a:avLst>
              <a:gd name="adj1" fmla="val 91874"/>
              <a:gd name="adj2" fmla="val -3431"/>
              <a:gd name="adj3" fmla="val 16667"/>
            </a:avLst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dirty="0" err="1"/>
              <a:t>openAPI</a:t>
            </a:r>
            <a:r>
              <a:rPr lang="ko-KR" altLang="en-US" sz="1100" dirty="0"/>
              <a:t>로 네이버 </a:t>
            </a:r>
            <a:r>
              <a:rPr lang="en-US" altLang="ko-KR" sz="1100" dirty="0"/>
              <a:t>developer</a:t>
            </a:r>
            <a:r>
              <a:rPr lang="ko-KR" altLang="en-US" sz="1100" dirty="0"/>
              <a:t>에서 책 검색 </a:t>
            </a:r>
            <a:r>
              <a:rPr lang="en-US" altLang="ko-KR" sz="1100" dirty="0"/>
              <a:t>API</a:t>
            </a:r>
            <a:r>
              <a:rPr lang="ko-KR" altLang="en-US" sz="1100" dirty="0"/>
              <a:t>를 가져와서 프로그래밍에 관련된 인기 책 출력</a:t>
            </a:r>
          </a:p>
        </p:txBody>
      </p:sp>
      <p:sp>
        <p:nvSpPr>
          <p:cNvPr id="10" name="말풍선: 모서리가 둥근 사각형 9">
            <a:extLst>
              <a:ext uri="{FF2B5EF4-FFF2-40B4-BE49-F238E27FC236}">
                <a16:creationId xmlns:a16="http://schemas.microsoft.com/office/drawing/2014/main" id="{BB060996-4DA2-473E-95C0-B780926ED3EC}"/>
              </a:ext>
            </a:extLst>
          </p:cNvPr>
          <p:cNvSpPr/>
          <p:nvPr/>
        </p:nvSpPr>
        <p:spPr>
          <a:xfrm>
            <a:off x="404172" y="4404872"/>
            <a:ext cx="1470974" cy="1030940"/>
          </a:xfrm>
          <a:prstGeom prst="wedgeRoundRectCallout">
            <a:avLst>
              <a:gd name="adj1" fmla="val 91874"/>
              <a:gd name="adj2" fmla="val -3431"/>
              <a:gd name="adj3" fmla="val 16667"/>
            </a:avLst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dirty="0" err="1"/>
              <a:t>openAPI</a:t>
            </a:r>
            <a:r>
              <a:rPr lang="ko-KR" altLang="en-US" sz="1100" dirty="0"/>
              <a:t>로 네이버 </a:t>
            </a:r>
            <a:r>
              <a:rPr lang="en-US" altLang="ko-KR" sz="1100" dirty="0"/>
              <a:t>developer</a:t>
            </a:r>
            <a:r>
              <a:rPr lang="ko-KR" altLang="en-US" sz="1100" dirty="0"/>
              <a:t>에서 책 검색 </a:t>
            </a:r>
            <a:r>
              <a:rPr lang="en-US" altLang="ko-KR" sz="1100" dirty="0"/>
              <a:t>API</a:t>
            </a:r>
            <a:r>
              <a:rPr lang="ko-KR" altLang="en-US" sz="1100" dirty="0"/>
              <a:t>를 가져와서 프로그래밍에 관련된 신규 책 출력</a:t>
            </a:r>
          </a:p>
        </p:txBody>
      </p:sp>
      <p:sp>
        <p:nvSpPr>
          <p:cNvPr id="11" name="말풍선: 모서리가 둥근 사각형 10">
            <a:extLst>
              <a:ext uri="{FF2B5EF4-FFF2-40B4-BE49-F238E27FC236}">
                <a16:creationId xmlns:a16="http://schemas.microsoft.com/office/drawing/2014/main" id="{87A4FA01-6D69-4F29-B097-BFCFDA269E3F}"/>
              </a:ext>
            </a:extLst>
          </p:cNvPr>
          <p:cNvSpPr/>
          <p:nvPr/>
        </p:nvSpPr>
        <p:spPr>
          <a:xfrm>
            <a:off x="10358717" y="3822168"/>
            <a:ext cx="1196789" cy="582704"/>
          </a:xfrm>
          <a:prstGeom prst="wedgeRoundRectCallout">
            <a:avLst>
              <a:gd name="adj1" fmla="val -223773"/>
              <a:gd name="adj2" fmla="val -210547"/>
              <a:gd name="adj3" fmla="val 16667"/>
            </a:avLst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사진 클릭 시 해당 책 상세 페이지로 이동</a:t>
            </a:r>
          </a:p>
        </p:txBody>
      </p:sp>
      <p:sp>
        <p:nvSpPr>
          <p:cNvPr id="12" name="말풍선: 모서리가 둥근 사각형 11">
            <a:extLst>
              <a:ext uri="{FF2B5EF4-FFF2-40B4-BE49-F238E27FC236}">
                <a16:creationId xmlns:a16="http://schemas.microsoft.com/office/drawing/2014/main" id="{71C5C2F9-F10E-45DD-A46B-92D7C26E5DDC}"/>
              </a:ext>
            </a:extLst>
          </p:cNvPr>
          <p:cNvSpPr/>
          <p:nvPr/>
        </p:nvSpPr>
        <p:spPr>
          <a:xfrm>
            <a:off x="10358717" y="5066981"/>
            <a:ext cx="1429111" cy="751113"/>
          </a:xfrm>
          <a:prstGeom prst="wedgeRoundRectCallout">
            <a:avLst>
              <a:gd name="adj1" fmla="val -78160"/>
              <a:gd name="adj2" fmla="val -41692"/>
              <a:gd name="adj3" fmla="val 16667"/>
            </a:avLst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단순한 격자 출력이 아닌 슬라이드를 하면 더 많은 책을 볼 수 있음</a:t>
            </a:r>
            <a:r>
              <a:rPr lang="en-US" altLang="ko-KR" sz="1100" dirty="0"/>
              <a:t>.</a:t>
            </a:r>
            <a:endParaRPr lang="ko-KR" altLang="en-US" sz="1100" dirty="0"/>
          </a:p>
        </p:txBody>
      </p:sp>
      <p:sp>
        <p:nvSpPr>
          <p:cNvPr id="13" name="말풍선: 모서리가 둥근 사각형 12">
            <a:extLst>
              <a:ext uri="{FF2B5EF4-FFF2-40B4-BE49-F238E27FC236}">
                <a16:creationId xmlns:a16="http://schemas.microsoft.com/office/drawing/2014/main" id="{2E1BFCA5-E7DA-47BE-81AD-DBE07DB600EA}"/>
              </a:ext>
            </a:extLst>
          </p:cNvPr>
          <p:cNvSpPr/>
          <p:nvPr/>
        </p:nvSpPr>
        <p:spPr>
          <a:xfrm>
            <a:off x="10242555" y="2857822"/>
            <a:ext cx="1429111" cy="751113"/>
          </a:xfrm>
          <a:prstGeom prst="wedgeRoundRectCallout">
            <a:avLst>
              <a:gd name="adj1" fmla="val -68751"/>
              <a:gd name="adj2" fmla="val -93014"/>
              <a:gd name="adj3" fmla="val 16667"/>
            </a:avLst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단순한 격자 출력이 아닌 슬라이드를 하면 더 많은 책을 볼 수 있음</a:t>
            </a:r>
            <a:r>
              <a:rPr lang="en-US" altLang="ko-KR" sz="1100" dirty="0"/>
              <a:t>.</a:t>
            </a:r>
            <a:endParaRPr lang="ko-KR" altLang="en-US" sz="1100" dirty="0"/>
          </a:p>
        </p:txBody>
      </p:sp>
      <p:sp>
        <p:nvSpPr>
          <p:cNvPr id="14" name="말풍선: 모서리가 둥근 사각형 13">
            <a:extLst>
              <a:ext uri="{FF2B5EF4-FFF2-40B4-BE49-F238E27FC236}">
                <a16:creationId xmlns:a16="http://schemas.microsoft.com/office/drawing/2014/main" id="{C086DFD1-FEA9-4B19-A5DD-4C601986A1F9}"/>
              </a:ext>
            </a:extLst>
          </p:cNvPr>
          <p:cNvSpPr/>
          <p:nvPr/>
        </p:nvSpPr>
        <p:spPr>
          <a:xfrm>
            <a:off x="8190877" y="1245662"/>
            <a:ext cx="1470975" cy="680033"/>
          </a:xfrm>
          <a:prstGeom prst="wedgeRoundRectCallout">
            <a:avLst>
              <a:gd name="adj1" fmla="val 30580"/>
              <a:gd name="adj2" fmla="val -74361"/>
              <a:gd name="adj3" fmla="val 16667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검색은 로그인</a:t>
            </a:r>
            <a:r>
              <a:rPr lang="en-US" altLang="ko-KR" sz="1100" dirty="0"/>
              <a:t>, </a:t>
            </a:r>
            <a:r>
              <a:rPr lang="ko-KR" altLang="en-US" sz="1100" dirty="0"/>
              <a:t>비 로그인 </a:t>
            </a:r>
            <a:endParaRPr lang="en-US" altLang="ko-KR" sz="1100" dirty="0"/>
          </a:p>
          <a:p>
            <a:pPr algn="ctr"/>
            <a:r>
              <a:rPr lang="ko-KR" altLang="en-US" sz="1100" dirty="0"/>
              <a:t>모두 가능합니다</a:t>
            </a:r>
            <a:r>
              <a:rPr lang="en-US" altLang="ko-KR" sz="1100" dirty="0"/>
              <a:t>.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32341745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D1033B9-29BD-46AF-9170-BDD7C606DF97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9" r="1458" b="1"/>
          <a:stretch/>
        </p:blipFill>
        <p:spPr bwMode="auto">
          <a:xfrm>
            <a:off x="20" y="1282"/>
            <a:ext cx="12191980" cy="6856718"/>
          </a:xfrm>
          <a:prstGeom prst="rect">
            <a:avLst/>
          </a:prstGeom>
          <a:noFill/>
        </p:spPr>
      </p:pic>
      <p:sp>
        <p:nvSpPr>
          <p:cNvPr id="4" name="말풍선: 모서리가 둥근 사각형 3">
            <a:extLst>
              <a:ext uri="{FF2B5EF4-FFF2-40B4-BE49-F238E27FC236}">
                <a16:creationId xmlns:a16="http://schemas.microsoft.com/office/drawing/2014/main" id="{366A62B6-3C3B-4D29-B245-30926F9DE43E}"/>
              </a:ext>
            </a:extLst>
          </p:cNvPr>
          <p:cNvSpPr/>
          <p:nvPr/>
        </p:nvSpPr>
        <p:spPr>
          <a:xfrm>
            <a:off x="1762805" y="670828"/>
            <a:ext cx="1470974" cy="466164"/>
          </a:xfrm>
          <a:prstGeom prst="wedgeRoundRectCallout">
            <a:avLst>
              <a:gd name="adj1" fmla="val 94922"/>
              <a:gd name="adj2" fmla="val 20097"/>
              <a:gd name="adj3" fmla="val 16667"/>
            </a:avLst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/>
              <a:t>로고 클릭 시 메인 페이지로 이동</a:t>
            </a:r>
            <a:endParaRPr lang="ko-KR" altLang="en-US" sz="1100" dirty="0"/>
          </a:p>
        </p:txBody>
      </p:sp>
      <p:sp>
        <p:nvSpPr>
          <p:cNvPr id="5" name="말풍선: 모서리가 둥근 사각형 4">
            <a:extLst>
              <a:ext uri="{FF2B5EF4-FFF2-40B4-BE49-F238E27FC236}">
                <a16:creationId xmlns:a16="http://schemas.microsoft.com/office/drawing/2014/main" id="{6A98EE15-F8A4-4A35-B675-8A0BA772C6B6}"/>
              </a:ext>
            </a:extLst>
          </p:cNvPr>
          <p:cNvSpPr/>
          <p:nvPr/>
        </p:nvSpPr>
        <p:spPr>
          <a:xfrm>
            <a:off x="10446363" y="2048912"/>
            <a:ext cx="1470974" cy="879113"/>
          </a:xfrm>
          <a:prstGeom prst="wedgeRoundRectCallout">
            <a:avLst>
              <a:gd name="adj1" fmla="val -1629"/>
              <a:gd name="adj2" fmla="val -165153"/>
              <a:gd name="adj3" fmla="val 16667"/>
            </a:avLst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현재는 비 로그인 상태이지만</a:t>
            </a:r>
            <a:r>
              <a:rPr lang="en-US" altLang="ko-KR" sz="1100" dirty="0"/>
              <a:t>, </a:t>
            </a:r>
            <a:r>
              <a:rPr lang="ko-KR" altLang="en-US" sz="1100" dirty="0"/>
              <a:t>로그인 상태에서도 동일합니다</a:t>
            </a:r>
            <a:r>
              <a:rPr lang="en-US" altLang="ko-KR" sz="1100" dirty="0"/>
              <a:t>.</a:t>
            </a:r>
            <a:endParaRPr lang="ko-KR" altLang="en-US" sz="1100" dirty="0"/>
          </a:p>
        </p:txBody>
      </p:sp>
      <p:sp>
        <p:nvSpPr>
          <p:cNvPr id="6" name="말풍선: 모서리가 둥근 사각형 5">
            <a:extLst>
              <a:ext uri="{FF2B5EF4-FFF2-40B4-BE49-F238E27FC236}">
                <a16:creationId xmlns:a16="http://schemas.microsoft.com/office/drawing/2014/main" id="{7E27740A-78DA-40D2-BFB6-37C6492CC336}"/>
              </a:ext>
            </a:extLst>
          </p:cNvPr>
          <p:cNvSpPr/>
          <p:nvPr/>
        </p:nvSpPr>
        <p:spPr>
          <a:xfrm>
            <a:off x="2168125" y="4986666"/>
            <a:ext cx="2394910" cy="1369310"/>
          </a:xfrm>
          <a:prstGeom prst="wedgeRoundRectCallout">
            <a:avLst>
              <a:gd name="adj1" fmla="val 5147"/>
              <a:gd name="adj2" fmla="val -78467"/>
              <a:gd name="adj3" fmla="val 16667"/>
            </a:avLst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검색 결과를 </a:t>
            </a:r>
            <a:r>
              <a:rPr lang="en-US" altLang="ko-KR" sz="1100" dirty="0" err="1"/>
              <a:t>openAPI</a:t>
            </a:r>
            <a:r>
              <a:rPr lang="ko-KR" altLang="en-US" sz="1100" dirty="0"/>
              <a:t>로 네이버 </a:t>
            </a:r>
            <a:r>
              <a:rPr lang="en-US" altLang="ko-KR" sz="1100" dirty="0"/>
              <a:t>developer</a:t>
            </a:r>
            <a:r>
              <a:rPr lang="ko-KR" altLang="en-US" sz="1100" dirty="0"/>
              <a:t>에서 책 검색 </a:t>
            </a:r>
            <a:r>
              <a:rPr lang="en-US" altLang="ko-KR" sz="1100" dirty="0"/>
              <a:t>API</a:t>
            </a:r>
            <a:r>
              <a:rPr lang="ko-KR" altLang="en-US" sz="1100" dirty="0"/>
              <a:t>에서 관련 높은 순으로 출력하여 출력합니다</a:t>
            </a:r>
            <a:r>
              <a:rPr lang="en-US" altLang="ko-KR" sz="1100" dirty="0"/>
              <a:t>.</a:t>
            </a:r>
            <a:r>
              <a:rPr lang="ko-KR" altLang="en-US" sz="1100" dirty="0"/>
              <a:t> </a:t>
            </a:r>
          </a:p>
        </p:txBody>
      </p:sp>
      <p:sp>
        <p:nvSpPr>
          <p:cNvPr id="8" name="말풍선: 모서리가 둥근 사각형 7">
            <a:extLst>
              <a:ext uri="{FF2B5EF4-FFF2-40B4-BE49-F238E27FC236}">
                <a16:creationId xmlns:a16="http://schemas.microsoft.com/office/drawing/2014/main" id="{5589AF17-45BB-42C6-BF71-863829F2DB8A}"/>
              </a:ext>
            </a:extLst>
          </p:cNvPr>
          <p:cNvSpPr/>
          <p:nvPr/>
        </p:nvSpPr>
        <p:spPr>
          <a:xfrm>
            <a:off x="313765" y="3321806"/>
            <a:ext cx="1579122" cy="792994"/>
          </a:xfrm>
          <a:prstGeom prst="wedgeRoundRectCallout">
            <a:avLst>
              <a:gd name="adj1" fmla="val 43340"/>
              <a:gd name="adj2" fmla="val -85673"/>
              <a:gd name="adj3" fmla="val 16667"/>
            </a:avLst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/>
              <a:t>슬라이드 방식으로 검색결과가 더 있으면 옆으로 넘겨서 볼 수 있습니다</a:t>
            </a:r>
            <a:r>
              <a:rPr lang="en-US" altLang="ko-KR" sz="1100" dirty="0"/>
              <a:t>.</a:t>
            </a:r>
            <a:endParaRPr lang="ko-KR" altLang="en-US" sz="1100" dirty="0"/>
          </a:p>
        </p:txBody>
      </p:sp>
      <p:sp>
        <p:nvSpPr>
          <p:cNvPr id="9" name="말풍선: 모서리가 둥근 사각형 8">
            <a:extLst>
              <a:ext uri="{FF2B5EF4-FFF2-40B4-BE49-F238E27FC236}">
                <a16:creationId xmlns:a16="http://schemas.microsoft.com/office/drawing/2014/main" id="{C81B1301-88A3-4E80-B1FF-965106026E4D}"/>
              </a:ext>
            </a:extLst>
          </p:cNvPr>
          <p:cNvSpPr/>
          <p:nvPr/>
        </p:nvSpPr>
        <p:spPr>
          <a:xfrm>
            <a:off x="6729636" y="4695314"/>
            <a:ext cx="1196789" cy="582704"/>
          </a:xfrm>
          <a:prstGeom prst="wedgeRoundRectCallout">
            <a:avLst>
              <a:gd name="adj1" fmla="val -97181"/>
              <a:gd name="adj2" fmla="val -192085"/>
              <a:gd name="adj3" fmla="val 16667"/>
            </a:avLst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사진 클릭 시 해당 책 상세 페이지로 이동</a:t>
            </a:r>
          </a:p>
        </p:txBody>
      </p:sp>
    </p:spTree>
    <p:extLst>
      <p:ext uri="{BB962C8B-B14F-4D97-AF65-F5344CB8AC3E}">
        <p14:creationId xmlns:p14="http://schemas.microsoft.com/office/powerpoint/2010/main" val="8207933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54592F9-CD4C-4DD6-BD32-70AD3C10ED40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6" r="3302" b="1"/>
          <a:stretch/>
        </p:blipFill>
        <p:spPr bwMode="auto">
          <a:xfrm>
            <a:off x="20" y="1282"/>
            <a:ext cx="12191980" cy="6856718"/>
          </a:xfrm>
          <a:prstGeom prst="rect">
            <a:avLst/>
          </a:prstGeom>
          <a:noFill/>
        </p:spPr>
      </p:pic>
      <p:sp>
        <p:nvSpPr>
          <p:cNvPr id="5" name="말풍선: 모서리가 둥근 사각형 4">
            <a:extLst>
              <a:ext uri="{FF2B5EF4-FFF2-40B4-BE49-F238E27FC236}">
                <a16:creationId xmlns:a16="http://schemas.microsoft.com/office/drawing/2014/main" id="{4304F130-3772-43CE-91BD-8E94032D8E8F}"/>
              </a:ext>
            </a:extLst>
          </p:cNvPr>
          <p:cNvSpPr/>
          <p:nvPr/>
        </p:nvSpPr>
        <p:spPr>
          <a:xfrm>
            <a:off x="7052553" y="688662"/>
            <a:ext cx="1542502" cy="323015"/>
          </a:xfrm>
          <a:prstGeom prst="wedgeRoundRectCallout">
            <a:avLst>
              <a:gd name="adj1" fmla="val 62285"/>
              <a:gd name="adj2" fmla="val -2623"/>
              <a:gd name="adj3" fmla="val 16667"/>
            </a:avLst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/>
              <a:t>여기서도 검색 가능</a:t>
            </a:r>
            <a:endParaRPr lang="ko-KR" altLang="en-US" sz="1100" dirty="0"/>
          </a:p>
        </p:txBody>
      </p:sp>
      <p:sp>
        <p:nvSpPr>
          <p:cNvPr id="6" name="말풍선: 모서리가 둥근 사각형 5">
            <a:extLst>
              <a:ext uri="{FF2B5EF4-FFF2-40B4-BE49-F238E27FC236}">
                <a16:creationId xmlns:a16="http://schemas.microsoft.com/office/drawing/2014/main" id="{25C3E218-455B-4FA5-B8B3-CD9CFDE16179}"/>
              </a:ext>
            </a:extLst>
          </p:cNvPr>
          <p:cNvSpPr/>
          <p:nvPr/>
        </p:nvSpPr>
        <p:spPr>
          <a:xfrm>
            <a:off x="7877974" y="3068552"/>
            <a:ext cx="1532394" cy="1114342"/>
          </a:xfrm>
          <a:prstGeom prst="wedgeRoundRectCallout">
            <a:avLst>
              <a:gd name="adj1" fmla="val -130695"/>
              <a:gd name="adj2" fmla="val 10870"/>
              <a:gd name="adj3" fmla="val 16667"/>
            </a:avLst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검색페이지에서 검색한 책을 클릭 시 책 상세페이지로 이동합니다</a:t>
            </a:r>
            <a:r>
              <a:rPr lang="en-US" altLang="ko-KR" sz="1100" dirty="0"/>
              <a:t>.</a:t>
            </a:r>
            <a:endParaRPr lang="ko-KR" altLang="en-US" sz="1100" dirty="0"/>
          </a:p>
        </p:txBody>
      </p:sp>
      <p:sp>
        <p:nvSpPr>
          <p:cNvPr id="8" name="말풍선: 모서리가 둥근 사각형 7">
            <a:extLst>
              <a:ext uri="{FF2B5EF4-FFF2-40B4-BE49-F238E27FC236}">
                <a16:creationId xmlns:a16="http://schemas.microsoft.com/office/drawing/2014/main" id="{43B05D43-4CFA-4D53-AAAE-FA2344BE2CD8}"/>
              </a:ext>
            </a:extLst>
          </p:cNvPr>
          <p:cNvSpPr/>
          <p:nvPr/>
        </p:nvSpPr>
        <p:spPr>
          <a:xfrm>
            <a:off x="135040" y="3218782"/>
            <a:ext cx="1568253" cy="813881"/>
          </a:xfrm>
          <a:prstGeom prst="wedgeRoundRectCallout">
            <a:avLst>
              <a:gd name="adj1" fmla="val 61650"/>
              <a:gd name="adj2" fmla="val -21515"/>
              <a:gd name="adj3" fmla="val 16667"/>
            </a:avLst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전에 </a:t>
            </a:r>
            <a:r>
              <a:rPr lang="ko-KR" altLang="en-US" sz="1100"/>
              <a:t>설명한 책 상세페이지의 기능과 동일하여 설명을 생략합니다</a:t>
            </a:r>
            <a:r>
              <a:rPr lang="en-US" altLang="ko-KR" sz="1100" dirty="0"/>
              <a:t>.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9290859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761EC5C4-95A0-4BA1-A7AB-F21CD083C55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3207" y="3058887"/>
            <a:ext cx="8865586" cy="59871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422381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B5534BC-6FCE-4CB9-9D11-97E49F24C3A5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28" b="1"/>
          <a:stretch/>
        </p:blipFill>
        <p:spPr bwMode="auto">
          <a:xfrm>
            <a:off x="20" y="1282"/>
            <a:ext cx="12191980" cy="6856718"/>
          </a:xfrm>
          <a:prstGeom prst="rect">
            <a:avLst/>
          </a:prstGeom>
          <a:noFill/>
        </p:spPr>
      </p:pic>
      <p:sp>
        <p:nvSpPr>
          <p:cNvPr id="4" name="말풍선: 모서리가 둥근 사각형 3">
            <a:extLst>
              <a:ext uri="{FF2B5EF4-FFF2-40B4-BE49-F238E27FC236}">
                <a16:creationId xmlns:a16="http://schemas.microsoft.com/office/drawing/2014/main" id="{FB0D0AE0-B99A-49BA-B74F-586D3CE31CCC}"/>
              </a:ext>
            </a:extLst>
          </p:cNvPr>
          <p:cNvSpPr/>
          <p:nvPr/>
        </p:nvSpPr>
        <p:spPr>
          <a:xfrm>
            <a:off x="457580" y="2877383"/>
            <a:ext cx="1602448" cy="874810"/>
          </a:xfrm>
          <a:prstGeom prst="wedgeRoundRectCallout">
            <a:avLst>
              <a:gd name="adj1" fmla="val 61650"/>
              <a:gd name="adj2" fmla="val -21515"/>
              <a:gd name="adj3" fmla="val 16667"/>
            </a:avLst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전에 설명한 검색 페이지기능과 동일하여 설명을 생략합니다</a:t>
            </a:r>
            <a:r>
              <a:rPr lang="en-US" altLang="ko-KR" sz="1100" dirty="0"/>
              <a:t>.</a:t>
            </a:r>
            <a:endParaRPr lang="ko-KR" altLang="en-US" sz="1100" dirty="0"/>
          </a:p>
        </p:txBody>
      </p:sp>
      <p:sp>
        <p:nvSpPr>
          <p:cNvPr id="5" name="말풍선: 모서리가 둥근 사각형 4">
            <a:extLst>
              <a:ext uri="{FF2B5EF4-FFF2-40B4-BE49-F238E27FC236}">
                <a16:creationId xmlns:a16="http://schemas.microsoft.com/office/drawing/2014/main" id="{A7EF2985-59F0-472C-B118-3F62B5804698}"/>
              </a:ext>
            </a:extLst>
          </p:cNvPr>
          <p:cNvSpPr/>
          <p:nvPr/>
        </p:nvSpPr>
        <p:spPr>
          <a:xfrm>
            <a:off x="3314270" y="1736004"/>
            <a:ext cx="1532394" cy="720895"/>
          </a:xfrm>
          <a:prstGeom prst="wedgeRoundRectCallout">
            <a:avLst>
              <a:gd name="adj1" fmla="val -130695"/>
              <a:gd name="adj2" fmla="val -28262"/>
              <a:gd name="adj3" fmla="val 16667"/>
            </a:avLst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검색된 결과가 없다고 출력합니다</a:t>
            </a:r>
            <a:r>
              <a:rPr lang="en-US" altLang="ko-KR" sz="1100" dirty="0"/>
              <a:t>.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30169855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CD48BF8-B62B-4292-8D74-5B1D5B4FB0E8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2" r="3376" b="1"/>
          <a:stretch/>
        </p:blipFill>
        <p:spPr bwMode="auto">
          <a:xfrm>
            <a:off x="20" y="1282"/>
            <a:ext cx="12191980" cy="6856718"/>
          </a:xfrm>
          <a:prstGeom prst="rect">
            <a:avLst/>
          </a:prstGeom>
          <a:noFill/>
        </p:spPr>
      </p:pic>
      <p:sp>
        <p:nvSpPr>
          <p:cNvPr id="4" name="말풍선: 모서리가 둥근 사각형 3">
            <a:extLst>
              <a:ext uri="{FF2B5EF4-FFF2-40B4-BE49-F238E27FC236}">
                <a16:creationId xmlns:a16="http://schemas.microsoft.com/office/drawing/2014/main" id="{7C675120-085E-40B9-9246-E1C3180FBB3B}"/>
              </a:ext>
            </a:extLst>
          </p:cNvPr>
          <p:cNvSpPr/>
          <p:nvPr/>
        </p:nvSpPr>
        <p:spPr>
          <a:xfrm>
            <a:off x="9066941" y="1685365"/>
            <a:ext cx="2707341" cy="609599"/>
          </a:xfrm>
          <a:prstGeom prst="wedgeRoundRectCallout">
            <a:avLst>
              <a:gd name="adj1" fmla="val -118705"/>
              <a:gd name="adj2" fmla="val -157675"/>
              <a:gd name="adj3" fmla="val 16667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마이페이지에서 검색을 할 수 있는데</a:t>
            </a:r>
            <a:r>
              <a:rPr lang="en-US" altLang="ko-KR" sz="1100" dirty="0"/>
              <a:t>, </a:t>
            </a:r>
            <a:r>
              <a:rPr lang="ko-KR" altLang="en-US" sz="1100" dirty="0"/>
              <a:t>책제목 저자를 검색할 수 있습니다</a:t>
            </a:r>
            <a:r>
              <a:rPr lang="en-US" altLang="ko-KR" sz="1100" dirty="0"/>
              <a:t>. </a:t>
            </a:r>
            <a:r>
              <a:rPr lang="ko-KR" altLang="en-US" sz="1100" dirty="0"/>
              <a:t>예시로 </a:t>
            </a:r>
            <a:r>
              <a:rPr lang="en-US" altLang="ko-KR" sz="1100" dirty="0"/>
              <a:t>‘</a:t>
            </a:r>
            <a:r>
              <a:rPr lang="ko-KR" altLang="en-US" sz="1100" dirty="0"/>
              <a:t>사람</a:t>
            </a:r>
            <a:r>
              <a:rPr lang="en-US" altLang="ko-KR" sz="1100" dirty="0"/>
              <a:t>’</a:t>
            </a:r>
            <a:r>
              <a:rPr lang="ko-KR" altLang="en-US" sz="1100" dirty="0"/>
              <a:t>을 입력하여 검색합니다</a:t>
            </a:r>
            <a:r>
              <a:rPr lang="en-US" altLang="ko-KR" sz="1100" dirty="0"/>
              <a:t>.</a:t>
            </a:r>
            <a:endParaRPr lang="ko-KR" altLang="en-US" sz="1100" dirty="0"/>
          </a:p>
        </p:txBody>
      </p:sp>
      <p:sp>
        <p:nvSpPr>
          <p:cNvPr id="6" name="말풍선: 모서리가 둥근 사각형 5">
            <a:extLst>
              <a:ext uri="{FF2B5EF4-FFF2-40B4-BE49-F238E27FC236}">
                <a16:creationId xmlns:a16="http://schemas.microsoft.com/office/drawing/2014/main" id="{E03C9ADD-319B-49CF-B568-2AFEA0EA04B6}"/>
              </a:ext>
            </a:extLst>
          </p:cNvPr>
          <p:cNvSpPr/>
          <p:nvPr/>
        </p:nvSpPr>
        <p:spPr>
          <a:xfrm>
            <a:off x="457580" y="2877383"/>
            <a:ext cx="1676020" cy="1210523"/>
          </a:xfrm>
          <a:prstGeom prst="wedgeRoundRectCallout">
            <a:avLst>
              <a:gd name="adj1" fmla="val 61650"/>
              <a:gd name="adj2" fmla="val -21515"/>
              <a:gd name="adj3" fmla="val 16667"/>
            </a:avLst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마이페이지의 내용은 이후에 </a:t>
            </a:r>
            <a:endParaRPr lang="en-US" altLang="ko-KR" sz="1100" dirty="0"/>
          </a:p>
          <a:p>
            <a:pPr algn="ctr"/>
            <a:r>
              <a:rPr lang="ko-KR" altLang="en-US" sz="1100" dirty="0"/>
              <a:t>설명합니다</a:t>
            </a:r>
            <a:r>
              <a:rPr lang="en-US" altLang="ko-KR" sz="1100" dirty="0"/>
              <a:t>. </a:t>
            </a:r>
            <a:r>
              <a:rPr lang="ko-KR" altLang="en-US" sz="1100" dirty="0"/>
              <a:t>현재는 다른 곳에 검색기능이 잘 되어 있는지 확인합니다</a:t>
            </a:r>
            <a:r>
              <a:rPr lang="en-US" altLang="ko-KR" sz="1100" dirty="0"/>
              <a:t>.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8111720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480F565-CBC8-4954-8429-97F601FB289F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71" r="1" b="1"/>
          <a:stretch/>
        </p:blipFill>
        <p:spPr bwMode="auto">
          <a:xfrm>
            <a:off x="20" y="1282"/>
            <a:ext cx="12191980" cy="6856718"/>
          </a:xfrm>
          <a:prstGeom prst="rect">
            <a:avLst/>
          </a:prstGeom>
          <a:noFill/>
        </p:spPr>
      </p:pic>
      <p:sp>
        <p:nvSpPr>
          <p:cNvPr id="4" name="말풍선: 모서리가 둥근 사각형 3">
            <a:extLst>
              <a:ext uri="{FF2B5EF4-FFF2-40B4-BE49-F238E27FC236}">
                <a16:creationId xmlns:a16="http://schemas.microsoft.com/office/drawing/2014/main" id="{6A46598A-B348-41FC-ADD5-C376A40D62D7}"/>
              </a:ext>
            </a:extLst>
          </p:cNvPr>
          <p:cNvSpPr/>
          <p:nvPr/>
        </p:nvSpPr>
        <p:spPr>
          <a:xfrm>
            <a:off x="3816295" y="729384"/>
            <a:ext cx="1470974" cy="466164"/>
          </a:xfrm>
          <a:prstGeom prst="wedgeRoundRectCallout">
            <a:avLst>
              <a:gd name="adj1" fmla="val -77679"/>
              <a:gd name="adj2" fmla="val 55572"/>
              <a:gd name="adj3" fmla="val 16667"/>
            </a:avLst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/>
              <a:t>로고 클릭 시 메인 페이지로 이동</a:t>
            </a:r>
            <a:endParaRPr lang="ko-KR" altLang="en-US" sz="1100" dirty="0"/>
          </a:p>
        </p:txBody>
      </p:sp>
      <p:sp>
        <p:nvSpPr>
          <p:cNvPr id="5" name="말풍선: 모서리가 둥근 사각형 4">
            <a:extLst>
              <a:ext uri="{FF2B5EF4-FFF2-40B4-BE49-F238E27FC236}">
                <a16:creationId xmlns:a16="http://schemas.microsoft.com/office/drawing/2014/main" id="{ACC1C5CF-7024-479C-B9FD-95DC9D4E225E}"/>
              </a:ext>
            </a:extLst>
          </p:cNvPr>
          <p:cNvSpPr/>
          <p:nvPr/>
        </p:nvSpPr>
        <p:spPr>
          <a:xfrm>
            <a:off x="6169246" y="1026910"/>
            <a:ext cx="1470974" cy="879113"/>
          </a:xfrm>
          <a:prstGeom prst="wedgeRoundRectCallout">
            <a:avLst>
              <a:gd name="adj1" fmla="val 114100"/>
              <a:gd name="adj2" fmla="val -42328"/>
              <a:gd name="adj3" fmla="val 16667"/>
            </a:avLst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현재는 로그인 상태이지만</a:t>
            </a:r>
            <a:r>
              <a:rPr lang="en-US" altLang="ko-KR" sz="1100" dirty="0"/>
              <a:t>, </a:t>
            </a:r>
            <a:r>
              <a:rPr lang="ko-KR" altLang="en-US" sz="1100" dirty="0"/>
              <a:t>비 로그인 상태에서도 </a:t>
            </a:r>
            <a:endParaRPr lang="en-US" altLang="ko-KR" sz="1100" dirty="0"/>
          </a:p>
          <a:p>
            <a:pPr algn="ctr"/>
            <a:r>
              <a:rPr lang="ko-KR" altLang="en-US" sz="1100" dirty="0"/>
              <a:t>동일합니다</a:t>
            </a:r>
            <a:r>
              <a:rPr lang="en-US" altLang="ko-KR" sz="1100" dirty="0"/>
              <a:t>.</a:t>
            </a:r>
            <a:endParaRPr lang="ko-KR" altLang="en-US" sz="1100" dirty="0"/>
          </a:p>
        </p:txBody>
      </p:sp>
      <p:sp>
        <p:nvSpPr>
          <p:cNvPr id="6" name="말풍선: 모서리가 둥근 사각형 5">
            <a:extLst>
              <a:ext uri="{FF2B5EF4-FFF2-40B4-BE49-F238E27FC236}">
                <a16:creationId xmlns:a16="http://schemas.microsoft.com/office/drawing/2014/main" id="{811CF6D5-0E9C-4867-95F9-982F3BD53A73}"/>
              </a:ext>
            </a:extLst>
          </p:cNvPr>
          <p:cNvSpPr/>
          <p:nvPr/>
        </p:nvSpPr>
        <p:spPr>
          <a:xfrm>
            <a:off x="3773188" y="5794251"/>
            <a:ext cx="2685977" cy="820558"/>
          </a:xfrm>
          <a:prstGeom prst="wedgeRoundRectCallout">
            <a:avLst>
              <a:gd name="adj1" fmla="val -68778"/>
              <a:gd name="adj2" fmla="val -52892"/>
              <a:gd name="adj3" fmla="val 16667"/>
            </a:avLst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검색 결과를 </a:t>
            </a:r>
            <a:r>
              <a:rPr lang="en-US" altLang="ko-KR" sz="1100" dirty="0" err="1"/>
              <a:t>openAPI</a:t>
            </a:r>
            <a:r>
              <a:rPr lang="ko-KR" altLang="en-US" sz="1100" dirty="0"/>
              <a:t>로 네이버 </a:t>
            </a:r>
            <a:r>
              <a:rPr lang="en-US" altLang="ko-KR" sz="1100" dirty="0"/>
              <a:t>developer</a:t>
            </a:r>
            <a:r>
              <a:rPr lang="ko-KR" altLang="en-US" sz="1100" dirty="0"/>
              <a:t>에서 책 검색 </a:t>
            </a:r>
            <a:r>
              <a:rPr lang="en-US" altLang="ko-KR" sz="1100" dirty="0"/>
              <a:t>API</a:t>
            </a:r>
            <a:r>
              <a:rPr lang="ko-KR" altLang="en-US" sz="1100" dirty="0"/>
              <a:t>에서 관련 높은 순으로 출력하여 출력합니다</a:t>
            </a:r>
            <a:r>
              <a:rPr lang="en-US" altLang="ko-KR" sz="1100" dirty="0"/>
              <a:t>.</a:t>
            </a:r>
            <a:r>
              <a:rPr lang="ko-KR" altLang="en-US" sz="1100" dirty="0"/>
              <a:t> </a:t>
            </a:r>
          </a:p>
        </p:txBody>
      </p:sp>
      <p:sp>
        <p:nvSpPr>
          <p:cNvPr id="8" name="말풍선: 모서리가 둥근 사각형 7">
            <a:extLst>
              <a:ext uri="{FF2B5EF4-FFF2-40B4-BE49-F238E27FC236}">
                <a16:creationId xmlns:a16="http://schemas.microsoft.com/office/drawing/2014/main" id="{8C5B6068-E6E3-49AB-B79F-5E59F5A916DC}"/>
              </a:ext>
            </a:extLst>
          </p:cNvPr>
          <p:cNvSpPr/>
          <p:nvPr/>
        </p:nvSpPr>
        <p:spPr>
          <a:xfrm>
            <a:off x="430498" y="5769932"/>
            <a:ext cx="1579122" cy="792994"/>
          </a:xfrm>
          <a:prstGeom prst="wedgeRoundRectCallout">
            <a:avLst>
              <a:gd name="adj1" fmla="val 43340"/>
              <a:gd name="adj2" fmla="val -85673"/>
              <a:gd name="adj3" fmla="val 16667"/>
            </a:avLst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/>
              <a:t>슬라이드 방식으로 검색결과가 더 있으면 옆으로 넘겨서 볼 수 있습니다</a:t>
            </a:r>
            <a:r>
              <a:rPr lang="en-US" altLang="ko-KR" sz="1100" dirty="0"/>
              <a:t>.</a:t>
            </a:r>
            <a:endParaRPr lang="ko-KR" altLang="en-US" sz="1100" dirty="0"/>
          </a:p>
        </p:txBody>
      </p:sp>
      <p:sp>
        <p:nvSpPr>
          <p:cNvPr id="9" name="말풍선: 모서리가 둥근 사각형 8">
            <a:extLst>
              <a:ext uri="{FF2B5EF4-FFF2-40B4-BE49-F238E27FC236}">
                <a16:creationId xmlns:a16="http://schemas.microsoft.com/office/drawing/2014/main" id="{6EE24FC3-009B-4F52-88AE-D69044AC3F4D}"/>
              </a:ext>
            </a:extLst>
          </p:cNvPr>
          <p:cNvSpPr/>
          <p:nvPr/>
        </p:nvSpPr>
        <p:spPr>
          <a:xfrm>
            <a:off x="6651815" y="4802508"/>
            <a:ext cx="1196789" cy="582704"/>
          </a:xfrm>
          <a:prstGeom prst="wedgeRoundRectCallout">
            <a:avLst>
              <a:gd name="adj1" fmla="val -97181"/>
              <a:gd name="adj2" fmla="val -192085"/>
              <a:gd name="adj3" fmla="val 16667"/>
            </a:avLst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사진 클릭 시 해당 책 상세 페이지로 이동</a:t>
            </a:r>
          </a:p>
        </p:txBody>
      </p:sp>
    </p:spTree>
    <p:extLst>
      <p:ext uri="{BB962C8B-B14F-4D97-AF65-F5344CB8AC3E}">
        <p14:creationId xmlns:p14="http://schemas.microsoft.com/office/powerpoint/2010/main" val="13805539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11EE446-66F3-4747-A497-BE4A2D3DEC74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" r="4210" b="1"/>
          <a:stretch/>
        </p:blipFill>
        <p:spPr bwMode="auto">
          <a:xfrm>
            <a:off x="20" y="1282"/>
            <a:ext cx="12191980" cy="6856718"/>
          </a:xfrm>
          <a:prstGeom prst="rect">
            <a:avLst/>
          </a:prstGeom>
          <a:noFill/>
        </p:spPr>
      </p:pic>
      <p:sp>
        <p:nvSpPr>
          <p:cNvPr id="5" name="말풍선: 모서리가 둥근 사각형 4">
            <a:extLst>
              <a:ext uri="{FF2B5EF4-FFF2-40B4-BE49-F238E27FC236}">
                <a16:creationId xmlns:a16="http://schemas.microsoft.com/office/drawing/2014/main" id="{A7232CB5-1366-4912-AC4E-684FEA19EEEF}"/>
              </a:ext>
            </a:extLst>
          </p:cNvPr>
          <p:cNvSpPr/>
          <p:nvPr/>
        </p:nvSpPr>
        <p:spPr>
          <a:xfrm>
            <a:off x="8415187" y="3708718"/>
            <a:ext cx="2707341" cy="609599"/>
          </a:xfrm>
          <a:prstGeom prst="wedgeRoundRectCallout">
            <a:avLst>
              <a:gd name="adj1" fmla="val -120502"/>
              <a:gd name="adj2" fmla="val -478420"/>
              <a:gd name="adj3" fmla="val 16667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책 상세페이지에서 검색을 할 수 있는데</a:t>
            </a:r>
            <a:r>
              <a:rPr lang="en-US" altLang="ko-KR" sz="1100" dirty="0"/>
              <a:t>, </a:t>
            </a:r>
            <a:r>
              <a:rPr lang="ko-KR" altLang="en-US" sz="1100" dirty="0"/>
              <a:t>책제목 저자를 검색할 수 있습니다</a:t>
            </a:r>
            <a:r>
              <a:rPr lang="en-US" altLang="ko-KR" sz="1100" dirty="0"/>
              <a:t>. </a:t>
            </a:r>
            <a:r>
              <a:rPr lang="ko-KR" altLang="en-US" sz="1100" dirty="0"/>
              <a:t>예시로 </a:t>
            </a:r>
            <a:r>
              <a:rPr lang="en-US" altLang="ko-KR" sz="1100" dirty="0"/>
              <a:t>‘</a:t>
            </a:r>
            <a:r>
              <a:rPr lang="ko-KR" altLang="en-US" sz="1100" dirty="0"/>
              <a:t>가나다</a:t>
            </a:r>
            <a:r>
              <a:rPr lang="en-US" altLang="ko-KR" sz="1100" dirty="0"/>
              <a:t>’</a:t>
            </a:r>
            <a:r>
              <a:rPr lang="ko-KR" altLang="en-US" sz="1100" dirty="0"/>
              <a:t>를 입력하여 검색합니다</a:t>
            </a:r>
            <a:r>
              <a:rPr lang="en-US" altLang="ko-KR" sz="1100" dirty="0"/>
              <a:t>.</a:t>
            </a:r>
            <a:endParaRPr lang="ko-KR" altLang="en-US" sz="1100" dirty="0"/>
          </a:p>
        </p:txBody>
      </p:sp>
      <p:sp>
        <p:nvSpPr>
          <p:cNvPr id="6" name="말풍선: 모서리가 둥근 사각형 5">
            <a:extLst>
              <a:ext uri="{FF2B5EF4-FFF2-40B4-BE49-F238E27FC236}">
                <a16:creationId xmlns:a16="http://schemas.microsoft.com/office/drawing/2014/main" id="{540534F3-708C-4C8F-8BA7-711183B6A3B8}"/>
              </a:ext>
            </a:extLst>
          </p:cNvPr>
          <p:cNvSpPr/>
          <p:nvPr/>
        </p:nvSpPr>
        <p:spPr>
          <a:xfrm>
            <a:off x="303274" y="4013517"/>
            <a:ext cx="1570349" cy="1150154"/>
          </a:xfrm>
          <a:prstGeom prst="wedgeRoundRectCallout">
            <a:avLst>
              <a:gd name="adj1" fmla="val 61650"/>
              <a:gd name="adj2" fmla="val -21515"/>
              <a:gd name="adj3" fmla="val 16667"/>
            </a:avLst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전에 설명한 책 상세 페이지와  동일하여 설명을 생략합니다</a:t>
            </a:r>
            <a:r>
              <a:rPr lang="en-US" altLang="ko-KR" sz="1100" dirty="0"/>
              <a:t>. </a:t>
            </a:r>
            <a:r>
              <a:rPr lang="ko-KR" altLang="en-US" sz="1100" dirty="0"/>
              <a:t>현재는 검색기능을 봅니다</a:t>
            </a:r>
            <a:r>
              <a:rPr lang="en-US" altLang="ko-KR" sz="1100" dirty="0"/>
              <a:t>.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5465112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2BAF68B-5ADE-4D6F-8D56-C2849C240A6B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28" b="1"/>
          <a:stretch/>
        </p:blipFill>
        <p:spPr bwMode="auto">
          <a:xfrm>
            <a:off x="20" y="1282"/>
            <a:ext cx="12191980" cy="6856718"/>
          </a:xfrm>
          <a:prstGeom prst="rect">
            <a:avLst/>
          </a:prstGeom>
          <a:noFill/>
        </p:spPr>
      </p:pic>
      <p:sp>
        <p:nvSpPr>
          <p:cNvPr id="4" name="말풍선: 모서리가 둥근 사각형 3">
            <a:extLst>
              <a:ext uri="{FF2B5EF4-FFF2-40B4-BE49-F238E27FC236}">
                <a16:creationId xmlns:a16="http://schemas.microsoft.com/office/drawing/2014/main" id="{AD2C5A6F-6956-40E7-8177-6A85DE4230E8}"/>
              </a:ext>
            </a:extLst>
          </p:cNvPr>
          <p:cNvSpPr/>
          <p:nvPr/>
        </p:nvSpPr>
        <p:spPr>
          <a:xfrm>
            <a:off x="374219" y="762000"/>
            <a:ext cx="1585210" cy="707660"/>
          </a:xfrm>
          <a:prstGeom prst="wedgeRoundRectCallout">
            <a:avLst>
              <a:gd name="adj1" fmla="val 61650"/>
              <a:gd name="adj2" fmla="val -21515"/>
              <a:gd name="adj3" fmla="val 16667"/>
            </a:avLst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전에 설명한 책 검색 페이지와  동일하여 설명을 </a:t>
            </a:r>
            <a:r>
              <a:rPr lang="ko-KR" altLang="en-US" sz="1100"/>
              <a:t>생략합니다</a:t>
            </a:r>
            <a:r>
              <a:rPr lang="en-US" altLang="ko-KR" sz="1100" dirty="0"/>
              <a:t>..</a:t>
            </a:r>
            <a:endParaRPr lang="ko-KR" altLang="en-US" sz="1100" dirty="0"/>
          </a:p>
        </p:txBody>
      </p:sp>
      <p:sp>
        <p:nvSpPr>
          <p:cNvPr id="5" name="말풍선: 모서리가 둥근 사각형 4">
            <a:extLst>
              <a:ext uri="{FF2B5EF4-FFF2-40B4-BE49-F238E27FC236}">
                <a16:creationId xmlns:a16="http://schemas.microsoft.com/office/drawing/2014/main" id="{7B89CAEF-614F-4093-9D93-B2855FFB8D17}"/>
              </a:ext>
            </a:extLst>
          </p:cNvPr>
          <p:cNvSpPr/>
          <p:nvPr/>
        </p:nvSpPr>
        <p:spPr>
          <a:xfrm>
            <a:off x="5303395" y="762000"/>
            <a:ext cx="1585210" cy="707660"/>
          </a:xfrm>
          <a:prstGeom prst="wedgeRoundRectCallout">
            <a:avLst>
              <a:gd name="adj1" fmla="val 2593"/>
              <a:gd name="adj2" fmla="val 95393"/>
              <a:gd name="adj3" fmla="val 16667"/>
            </a:avLst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정상적으로 검색</a:t>
            </a:r>
            <a:r>
              <a:rPr lang="en-US" altLang="ko-KR" sz="1100" dirty="0"/>
              <a:t>.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26327746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EED65A5-A481-4958-A179-85A7DB53DE92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5" r="2712" b="1"/>
          <a:stretch/>
        </p:blipFill>
        <p:spPr bwMode="auto">
          <a:xfrm>
            <a:off x="20" y="1282"/>
            <a:ext cx="12191980" cy="6856718"/>
          </a:xfrm>
          <a:prstGeom prst="rect">
            <a:avLst/>
          </a:prstGeom>
          <a:noFill/>
        </p:spPr>
      </p:pic>
      <p:sp>
        <p:nvSpPr>
          <p:cNvPr id="4" name="말풍선: 모서리가 둥근 사각형 3">
            <a:extLst>
              <a:ext uri="{FF2B5EF4-FFF2-40B4-BE49-F238E27FC236}">
                <a16:creationId xmlns:a16="http://schemas.microsoft.com/office/drawing/2014/main" id="{C4E582D2-76B1-43AB-BA29-D77148917F2B}"/>
              </a:ext>
            </a:extLst>
          </p:cNvPr>
          <p:cNvSpPr/>
          <p:nvPr/>
        </p:nvSpPr>
        <p:spPr>
          <a:xfrm>
            <a:off x="2584019" y="2415944"/>
            <a:ext cx="1515015" cy="558483"/>
          </a:xfrm>
          <a:prstGeom prst="wedgeRoundRectCallout">
            <a:avLst>
              <a:gd name="adj1" fmla="val 61650"/>
              <a:gd name="adj2" fmla="val -21515"/>
              <a:gd name="adj3" fmla="val 16667"/>
            </a:avLst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고정된 프로필 사진과 </a:t>
            </a:r>
            <a:r>
              <a:rPr lang="en-US" altLang="ko-KR" sz="1100" dirty="0"/>
              <a:t>ID</a:t>
            </a:r>
            <a:r>
              <a:rPr lang="ko-KR" altLang="en-US" sz="1100" dirty="0"/>
              <a:t>를 크게 표시</a:t>
            </a:r>
          </a:p>
        </p:txBody>
      </p:sp>
      <p:sp>
        <p:nvSpPr>
          <p:cNvPr id="5" name="말풍선: 모서리가 둥근 사각형 4">
            <a:extLst>
              <a:ext uri="{FF2B5EF4-FFF2-40B4-BE49-F238E27FC236}">
                <a16:creationId xmlns:a16="http://schemas.microsoft.com/office/drawing/2014/main" id="{737FA3EF-9ED5-4E37-B5BA-CD1CD476DFF3}"/>
              </a:ext>
            </a:extLst>
          </p:cNvPr>
          <p:cNvSpPr/>
          <p:nvPr/>
        </p:nvSpPr>
        <p:spPr>
          <a:xfrm>
            <a:off x="3090041" y="1422717"/>
            <a:ext cx="1182414" cy="216897"/>
          </a:xfrm>
          <a:prstGeom prst="wedgeRoundRectCallout">
            <a:avLst>
              <a:gd name="adj1" fmla="val 61650"/>
              <a:gd name="adj2" fmla="val -21515"/>
              <a:gd name="adj3" fmla="val 16667"/>
            </a:avLst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/>
              <a:t>디자인 패턴</a:t>
            </a:r>
            <a:endParaRPr lang="ko-KR" altLang="en-US" sz="1100" dirty="0"/>
          </a:p>
        </p:txBody>
      </p:sp>
      <p:sp>
        <p:nvSpPr>
          <p:cNvPr id="6" name="말풍선: 모서리가 둥근 사각형 5">
            <a:extLst>
              <a:ext uri="{FF2B5EF4-FFF2-40B4-BE49-F238E27FC236}">
                <a16:creationId xmlns:a16="http://schemas.microsoft.com/office/drawing/2014/main" id="{5816BB98-3314-4627-817D-15628E3E8870}"/>
              </a:ext>
            </a:extLst>
          </p:cNvPr>
          <p:cNvSpPr/>
          <p:nvPr/>
        </p:nvSpPr>
        <p:spPr>
          <a:xfrm>
            <a:off x="2134639" y="646387"/>
            <a:ext cx="1470974" cy="466164"/>
          </a:xfrm>
          <a:prstGeom prst="wedgeRoundRectCallout">
            <a:avLst>
              <a:gd name="adj1" fmla="val 63081"/>
              <a:gd name="adj2" fmla="val 19498"/>
              <a:gd name="adj3" fmla="val 16667"/>
            </a:avLst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/>
              <a:t>로고 클릭 시 메인 페이지로 이동</a:t>
            </a:r>
            <a:endParaRPr lang="ko-KR" altLang="en-US" sz="1100" dirty="0"/>
          </a:p>
        </p:txBody>
      </p:sp>
      <p:sp>
        <p:nvSpPr>
          <p:cNvPr id="8" name="말풍선: 모서리가 둥근 사각형 7">
            <a:extLst>
              <a:ext uri="{FF2B5EF4-FFF2-40B4-BE49-F238E27FC236}">
                <a16:creationId xmlns:a16="http://schemas.microsoft.com/office/drawing/2014/main" id="{A0E19746-E7FD-4C59-9AE4-D9A6EA6A0810}"/>
              </a:ext>
            </a:extLst>
          </p:cNvPr>
          <p:cNvSpPr/>
          <p:nvPr/>
        </p:nvSpPr>
        <p:spPr>
          <a:xfrm>
            <a:off x="8913546" y="1298083"/>
            <a:ext cx="986118" cy="466164"/>
          </a:xfrm>
          <a:prstGeom prst="wedgeRoundRectCallout">
            <a:avLst>
              <a:gd name="adj1" fmla="val 6164"/>
              <a:gd name="adj2" fmla="val -121746"/>
              <a:gd name="adj3" fmla="val 16667"/>
            </a:avLst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검색 가능한 검색 창</a:t>
            </a:r>
          </a:p>
        </p:txBody>
      </p:sp>
      <p:sp>
        <p:nvSpPr>
          <p:cNvPr id="9" name="말풍선: 모서리가 둥근 사각형 8">
            <a:extLst>
              <a:ext uri="{FF2B5EF4-FFF2-40B4-BE49-F238E27FC236}">
                <a16:creationId xmlns:a16="http://schemas.microsoft.com/office/drawing/2014/main" id="{E217DC74-A168-4279-93C7-D9AC4651C11A}"/>
              </a:ext>
            </a:extLst>
          </p:cNvPr>
          <p:cNvSpPr/>
          <p:nvPr/>
        </p:nvSpPr>
        <p:spPr>
          <a:xfrm>
            <a:off x="10316676" y="1298082"/>
            <a:ext cx="1644096" cy="1907573"/>
          </a:xfrm>
          <a:prstGeom prst="wedgeRoundRectCallout">
            <a:avLst>
              <a:gd name="adj1" fmla="val -2147"/>
              <a:gd name="adj2" fmla="val -63893"/>
              <a:gd name="adj3" fmla="val 16667"/>
            </a:avLst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로그인을 하지 않으면 들어오지 못하는 페이지로</a:t>
            </a:r>
            <a:endParaRPr lang="en-US" altLang="ko-KR" sz="1100" dirty="0"/>
          </a:p>
          <a:p>
            <a:pPr algn="ctr"/>
            <a:endParaRPr lang="en-US" altLang="ko-KR" sz="1100" dirty="0"/>
          </a:p>
          <a:p>
            <a:pPr algn="ctr"/>
            <a:r>
              <a:rPr lang="ko-KR" altLang="en-US" sz="1100" dirty="0"/>
              <a:t>사용자가 로그인해 있어야 하므로 로그인 사용자의 아이디 표시와  </a:t>
            </a:r>
            <a:r>
              <a:rPr lang="en-US" altLang="ko-KR" sz="1100" dirty="0"/>
              <a:t>‘</a:t>
            </a:r>
            <a:r>
              <a:rPr lang="ko-KR" altLang="en-US" sz="1100" dirty="0"/>
              <a:t>로그아웃</a:t>
            </a:r>
            <a:r>
              <a:rPr lang="en-US" altLang="ko-KR" sz="1100" dirty="0"/>
              <a:t>’</a:t>
            </a:r>
            <a:r>
              <a:rPr lang="ko-KR" altLang="en-US" sz="1100" dirty="0"/>
              <a:t>버튼은 </a:t>
            </a:r>
            <a:r>
              <a:rPr lang="ko-KR" altLang="en-US" sz="1100" dirty="0" err="1"/>
              <a:t>변경없음</a:t>
            </a:r>
            <a:r>
              <a:rPr lang="ko-KR" altLang="en-US" sz="1100" dirty="0"/>
              <a:t> </a:t>
            </a:r>
          </a:p>
        </p:txBody>
      </p:sp>
      <p:sp>
        <p:nvSpPr>
          <p:cNvPr id="10" name="말풍선: 모서리가 둥근 사각형 9">
            <a:extLst>
              <a:ext uri="{FF2B5EF4-FFF2-40B4-BE49-F238E27FC236}">
                <a16:creationId xmlns:a16="http://schemas.microsoft.com/office/drawing/2014/main" id="{DCF9D32A-6539-4192-BFE1-27527D99DD84}"/>
              </a:ext>
            </a:extLst>
          </p:cNvPr>
          <p:cNvSpPr/>
          <p:nvPr/>
        </p:nvSpPr>
        <p:spPr>
          <a:xfrm>
            <a:off x="8092967" y="2018785"/>
            <a:ext cx="1271749" cy="871559"/>
          </a:xfrm>
          <a:prstGeom prst="wedgeRoundRectCallout">
            <a:avLst>
              <a:gd name="adj1" fmla="val -73100"/>
              <a:gd name="adj2" fmla="val -106595"/>
              <a:gd name="adj3" fmla="val 16667"/>
            </a:avLst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옵션 팝업을 띄워서 옵션창을 이용할 수 있음 </a:t>
            </a:r>
            <a:r>
              <a:rPr lang="en-US" altLang="ko-KR" sz="1100" dirty="0"/>
              <a:t>(</a:t>
            </a:r>
            <a:r>
              <a:rPr lang="ko-KR" altLang="en-US" sz="1100" dirty="0"/>
              <a:t>이 후 </a:t>
            </a:r>
            <a:endParaRPr lang="en-US" altLang="ko-KR" sz="1100" dirty="0"/>
          </a:p>
          <a:p>
            <a:pPr algn="ctr"/>
            <a:r>
              <a:rPr lang="en-US" altLang="ko-KR" sz="1100" dirty="0"/>
              <a:t>‘</a:t>
            </a:r>
            <a:r>
              <a:rPr lang="ko-KR" altLang="en-US" sz="1100" dirty="0"/>
              <a:t>옵션</a:t>
            </a:r>
            <a:r>
              <a:rPr lang="en-US" altLang="ko-KR" sz="1100" dirty="0"/>
              <a:t>’</a:t>
            </a:r>
            <a:r>
              <a:rPr lang="ko-KR" altLang="en-US" sz="1100" dirty="0"/>
              <a:t>에서 설명</a:t>
            </a:r>
            <a:r>
              <a:rPr lang="en-US" altLang="ko-KR" sz="1100" dirty="0"/>
              <a:t>)</a:t>
            </a:r>
            <a:endParaRPr lang="ko-KR" altLang="en-US" sz="1100" dirty="0"/>
          </a:p>
        </p:txBody>
      </p:sp>
      <p:sp>
        <p:nvSpPr>
          <p:cNvPr id="11" name="말풍선: 모서리가 둥근 사각형 10">
            <a:extLst>
              <a:ext uri="{FF2B5EF4-FFF2-40B4-BE49-F238E27FC236}">
                <a16:creationId xmlns:a16="http://schemas.microsoft.com/office/drawing/2014/main" id="{CC60FB45-BC5B-4038-841B-D12123E49C73}"/>
              </a:ext>
            </a:extLst>
          </p:cNvPr>
          <p:cNvSpPr/>
          <p:nvPr/>
        </p:nvSpPr>
        <p:spPr>
          <a:xfrm>
            <a:off x="2134639" y="3406563"/>
            <a:ext cx="1469357" cy="1142241"/>
          </a:xfrm>
          <a:prstGeom prst="wedgeRoundRectCallout">
            <a:avLst>
              <a:gd name="adj1" fmla="val 121076"/>
              <a:gd name="adj2" fmla="val -1364"/>
              <a:gd name="adj3" fmla="val 16667"/>
            </a:avLst>
          </a:prstGeom>
          <a:noFill/>
          <a:ln w="3175">
            <a:solidFill>
              <a:srgbClr val="ED7D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자신이 리뷰한 책사진과 책제목이 나타나고 클릭 </a:t>
            </a:r>
            <a:r>
              <a:rPr lang="ko-KR" altLang="en-US" sz="1200">
                <a:solidFill>
                  <a:schemeClr val="tx1"/>
                </a:solidFill>
              </a:rPr>
              <a:t>시 책 상세페이지로 이동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말풍선: 모서리가 둥근 사각형 11">
            <a:extLst>
              <a:ext uri="{FF2B5EF4-FFF2-40B4-BE49-F238E27FC236}">
                <a16:creationId xmlns:a16="http://schemas.microsoft.com/office/drawing/2014/main" id="{1D60896A-38BF-45C2-9BBE-90CC3252C433}"/>
              </a:ext>
            </a:extLst>
          </p:cNvPr>
          <p:cNvSpPr/>
          <p:nvPr/>
        </p:nvSpPr>
        <p:spPr>
          <a:xfrm>
            <a:off x="2490990" y="5268439"/>
            <a:ext cx="1469357" cy="1142241"/>
          </a:xfrm>
          <a:prstGeom prst="wedgeRoundRectCallout">
            <a:avLst>
              <a:gd name="adj1" fmla="val 87815"/>
              <a:gd name="adj2" fmla="val 9480"/>
              <a:gd name="adj3" fmla="val 16667"/>
            </a:avLst>
          </a:prstGeom>
          <a:noFill/>
          <a:ln w="3175">
            <a:solidFill>
              <a:srgbClr val="ED7D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자신의 리뷰가 책제목과 함께 평가를 얼마나 받았는지 볼 수 있음</a:t>
            </a:r>
          </a:p>
        </p:txBody>
      </p:sp>
      <p:sp>
        <p:nvSpPr>
          <p:cNvPr id="13" name="말풍선: 모서리가 둥근 사각형 12">
            <a:extLst>
              <a:ext uri="{FF2B5EF4-FFF2-40B4-BE49-F238E27FC236}">
                <a16:creationId xmlns:a16="http://schemas.microsoft.com/office/drawing/2014/main" id="{63B4F406-3297-47AA-8C73-68F13F06D12A}"/>
              </a:ext>
            </a:extLst>
          </p:cNvPr>
          <p:cNvSpPr/>
          <p:nvPr/>
        </p:nvSpPr>
        <p:spPr>
          <a:xfrm>
            <a:off x="8483697" y="3702420"/>
            <a:ext cx="1469357" cy="730468"/>
          </a:xfrm>
          <a:prstGeom prst="wedgeRoundRectCallout">
            <a:avLst>
              <a:gd name="adj1" fmla="val -119451"/>
              <a:gd name="adj2" fmla="val 27969"/>
              <a:gd name="adj3" fmla="val 16667"/>
            </a:avLst>
          </a:prstGeom>
          <a:noFill/>
          <a:ln w="3175">
            <a:solidFill>
              <a:srgbClr val="ED7D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슬라이드 방식으로 이후 여러 개가 있으면 확인가능</a:t>
            </a:r>
          </a:p>
        </p:txBody>
      </p:sp>
      <p:sp>
        <p:nvSpPr>
          <p:cNvPr id="14" name="말풍선: 모서리가 둥근 사각형 13">
            <a:extLst>
              <a:ext uri="{FF2B5EF4-FFF2-40B4-BE49-F238E27FC236}">
                <a16:creationId xmlns:a16="http://schemas.microsoft.com/office/drawing/2014/main" id="{377FFE77-85DC-4ECD-A11F-7CAC62B17D62}"/>
              </a:ext>
            </a:extLst>
          </p:cNvPr>
          <p:cNvSpPr/>
          <p:nvPr/>
        </p:nvSpPr>
        <p:spPr>
          <a:xfrm>
            <a:off x="8671926" y="5787744"/>
            <a:ext cx="1469357" cy="730468"/>
          </a:xfrm>
          <a:prstGeom prst="wedgeRoundRectCallout">
            <a:avLst>
              <a:gd name="adj1" fmla="val -119451"/>
              <a:gd name="adj2" fmla="val 27969"/>
              <a:gd name="adj3" fmla="val 16667"/>
            </a:avLst>
          </a:prstGeom>
          <a:noFill/>
          <a:ln w="3175">
            <a:solidFill>
              <a:srgbClr val="ED7D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슬라이드 방식으로 이후 여러 개가 있으면 확인가능</a:t>
            </a:r>
          </a:p>
        </p:txBody>
      </p:sp>
    </p:spTree>
    <p:extLst>
      <p:ext uri="{BB962C8B-B14F-4D97-AF65-F5344CB8AC3E}">
        <p14:creationId xmlns:p14="http://schemas.microsoft.com/office/powerpoint/2010/main" val="19887426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31B951F-C841-4504-A780-B6D4114B3BFC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28" b="1"/>
          <a:stretch/>
        </p:blipFill>
        <p:spPr bwMode="auto">
          <a:xfrm>
            <a:off x="20" y="1282"/>
            <a:ext cx="12191980" cy="6856718"/>
          </a:xfrm>
          <a:prstGeom prst="rect">
            <a:avLst/>
          </a:prstGeom>
          <a:noFill/>
        </p:spPr>
      </p:pic>
      <p:sp>
        <p:nvSpPr>
          <p:cNvPr id="7" name="말풍선: 모서리가 둥근 사각형 6">
            <a:extLst>
              <a:ext uri="{FF2B5EF4-FFF2-40B4-BE49-F238E27FC236}">
                <a16:creationId xmlns:a16="http://schemas.microsoft.com/office/drawing/2014/main" id="{2499EF6F-E68A-4962-969B-8582AD460AE3}"/>
              </a:ext>
            </a:extLst>
          </p:cNvPr>
          <p:cNvSpPr/>
          <p:nvPr/>
        </p:nvSpPr>
        <p:spPr>
          <a:xfrm>
            <a:off x="2296108" y="737301"/>
            <a:ext cx="1470974" cy="466164"/>
          </a:xfrm>
          <a:prstGeom prst="wedgeRoundRectCallout">
            <a:avLst>
              <a:gd name="adj1" fmla="val 61650"/>
              <a:gd name="adj2" fmla="val -21515"/>
              <a:gd name="adj3" fmla="val 16667"/>
            </a:avLst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/>
              <a:t>로고 클릭 시 메인 페이지로 이동</a:t>
            </a:r>
            <a:endParaRPr lang="ko-KR" altLang="en-US" sz="1100" dirty="0"/>
          </a:p>
        </p:txBody>
      </p:sp>
      <p:sp>
        <p:nvSpPr>
          <p:cNvPr id="8" name="말풍선: 모서리가 둥근 사각형 7">
            <a:extLst>
              <a:ext uri="{FF2B5EF4-FFF2-40B4-BE49-F238E27FC236}">
                <a16:creationId xmlns:a16="http://schemas.microsoft.com/office/drawing/2014/main" id="{784BDA2A-7975-42A3-AECF-0C731E1C80CA}"/>
              </a:ext>
            </a:extLst>
          </p:cNvPr>
          <p:cNvSpPr/>
          <p:nvPr/>
        </p:nvSpPr>
        <p:spPr>
          <a:xfrm>
            <a:off x="6361545" y="603307"/>
            <a:ext cx="986118" cy="466164"/>
          </a:xfrm>
          <a:prstGeom prst="wedgeRoundRectCallout">
            <a:avLst>
              <a:gd name="adj1" fmla="val 128474"/>
              <a:gd name="adj2" fmla="val 12405"/>
              <a:gd name="adj3" fmla="val 16667"/>
            </a:avLst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검색 가능한 검색 창</a:t>
            </a:r>
          </a:p>
        </p:txBody>
      </p:sp>
      <p:sp>
        <p:nvSpPr>
          <p:cNvPr id="9" name="말풍선: 모서리가 둥근 사각형 8">
            <a:extLst>
              <a:ext uri="{FF2B5EF4-FFF2-40B4-BE49-F238E27FC236}">
                <a16:creationId xmlns:a16="http://schemas.microsoft.com/office/drawing/2014/main" id="{009DB797-41A5-41C8-9222-2580AE4845DF}"/>
              </a:ext>
            </a:extLst>
          </p:cNvPr>
          <p:cNvSpPr/>
          <p:nvPr/>
        </p:nvSpPr>
        <p:spPr>
          <a:xfrm>
            <a:off x="10845996" y="2655843"/>
            <a:ext cx="1167663" cy="466164"/>
          </a:xfrm>
          <a:prstGeom prst="wedgeRoundRectCallout">
            <a:avLst>
              <a:gd name="adj1" fmla="val -25413"/>
              <a:gd name="adj2" fmla="val -409118"/>
              <a:gd name="adj3" fmla="val 16667"/>
            </a:avLst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현재는 로그인 된 상태</a:t>
            </a:r>
          </a:p>
        </p:txBody>
      </p:sp>
      <p:sp>
        <p:nvSpPr>
          <p:cNvPr id="12" name="말풍선: 모서리가 둥근 사각형 11">
            <a:extLst>
              <a:ext uri="{FF2B5EF4-FFF2-40B4-BE49-F238E27FC236}">
                <a16:creationId xmlns:a16="http://schemas.microsoft.com/office/drawing/2014/main" id="{924EA426-8520-4B67-9833-A3464D76C139}"/>
              </a:ext>
            </a:extLst>
          </p:cNvPr>
          <p:cNvSpPr/>
          <p:nvPr/>
        </p:nvSpPr>
        <p:spPr>
          <a:xfrm>
            <a:off x="7204608" y="3195917"/>
            <a:ext cx="2118685" cy="954742"/>
          </a:xfrm>
          <a:prstGeom prst="wedgeRoundRectCallout">
            <a:avLst>
              <a:gd name="adj1" fmla="val -85588"/>
              <a:gd name="adj2" fmla="val -54371"/>
              <a:gd name="adj3" fmla="val 16667"/>
            </a:avLst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책 사진</a:t>
            </a:r>
            <a:r>
              <a:rPr lang="en-US" altLang="ko-KR" sz="1100" dirty="0"/>
              <a:t>, </a:t>
            </a:r>
            <a:r>
              <a:rPr lang="ko-KR" altLang="en-US" sz="1100" dirty="0"/>
              <a:t>책 제목</a:t>
            </a:r>
            <a:r>
              <a:rPr lang="en-US" altLang="ko-KR" sz="1100" dirty="0"/>
              <a:t>, </a:t>
            </a:r>
            <a:r>
              <a:rPr lang="ko-KR" altLang="en-US" sz="1100" dirty="0"/>
              <a:t>저자</a:t>
            </a:r>
            <a:r>
              <a:rPr lang="en-US" altLang="ko-KR" sz="1100" dirty="0"/>
              <a:t>, </a:t>
            </a:r>
            <a:r>
              <a:rPr lang="ko-KR" altLang="en-US" sz="1100" dirty="0"/>
              <a:t>이 사이트의 리뷰 평균 평점을 나타냄</a:t>
            </a:r>
            <a:r>
              <a:rPr lang="en-US" altLang="ko-KR" sz="1100" dirty="0"/>
              <a:t>. </a:t>
            </a:r>
            <a:r>
              <a:rPr lang="ko-KR" altLang="ko-KR" sz="1100" dirty="0">
                <a:cs typeface="Times New Roman" panose="02020603050405020304" pitchFamily="18" charset="0"/>
              </a:rPr>
              <a:t>네이버 </a:t>
            </a:r>
            <a:r>
              <a:rPr lang="en-US" altLang="ko-KR" sz="1100" dirty="0">
                <a:cs typeface="Times New Roman" panose="02020603050405020304" pitchFamily="18" charset="0"/>
              </a:rPr>
              <a:t>Developers</a:t>
            </a:r>
            <a:r>
              <a:rPr lang="ko-KR" altLang="ko-KR" sz="1100" dirty="0">
                <a:cs typeface="Times New Roman" panose="02020603050405020304" pitchFamily="18" charset="0"/>
              </a:rPr>
              <a:t>에서의 책 검색 </a:t>
            </a:r>
            <a:r>
              <a:rPr lang="en-US" altLang="ko-KR" sz="1100" dirty="0">
                <a:cs typeface="Times New Roman" panose="02020603050405020304" pitchFamily="18" charset="0"/>
              </a:rPr>
              <a:t>Open API</a:t>
            </a:r>
            <a:r>
              <a:rPr lang="ko-KR" altLang="en-US" sz="1100" dirty="0">
                <a:cs typeface="Times New Roman" panose="02020603050405020304" pitchFamily="18" charset="0"/>
              </a:rPr>
              <a:t>의 결과</a:t>
            </a:r>
            <a:endParaRPr lang="ko-KR" altLang="en-US" sz="800" dirty="0"/>
          </a:p>
        </p:txBody>
      </p:sp>
      <p:sp>
        <p:nvSpPr>
          <p:cNvPr id="13" name="말풍선: 모서리가 둥근 사각형 12">
            <a:extLst>
              <a:ext uri="{FF2B5EF4-FFF2-40B4-BE49-F238E27FC236}">
                <a16:creationId xmlns:a16="http://schemas.microsoft.com/office/drawing/2014/main" id="{3CA66271-2EF4-466D-A1C5-DEA54AC124D9}"/>
              </a:ext>
            </a:extLst>
          </p:cNvPr>
          <p:cNvSpPr/>
          <p:nvPr/>
        </p:nvSpPr>
        <p:spPr>
          <a:xfrm>
            <a:off x="7755842" y="5026958"/>
            <a:ext cx="1800533" cy="791136"/>
          </a:xfrm>
          <a:prstGeom prst="wedgeRoundRectCallout">
            <a:avLst>
              <a:gd name="adj1" fmla="val -85588"/>
              <a:gd name="adj2" fmla="val -54371"/>
              <a:gd name="adj3" fmla="val 16667"/>
            </a:avLst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ko-KR" sz="1100" dirty="0">
                <a:cs typeface="Times New Roman" panose="02020603050405020304" pitchFamily="18" charset="0"/>
              </a:rPr>
              <a:t>네이버 </a:t>
            </a:r>
            <a:r>
              <a:rPr lang="en-US" altLang="ko-KR" sz="1100" dirty="0">
                <a:cs typeface="Times New Roman" panose="02020603050405020304" pitchFamily="18" charset="0"/>
              </a:rPr>
              <a:t>Developers</a:t>
            </a:r>
            <a:r>
              <a:rPr lang="ko-KR" altLang="ko-KR" sz="1100" dirty="0">
                <a:cs typeface="Times New Roman" panose="02020603050405020304" pitchFamily="18" charset="0"/>
              </a:rPr>
              <a:t>에서의 책 검색 </a:t>
            </a:r>
            <a:r>
              <a:rPr lang="en-US" altLang="ko-KR" sz="1100" dirty="0">
                <a:cs typeface="Times New Roman" panose="02020603050405020304" pitchFamily="18" charset="0"/>
              </a:rPr>
              <a:t>Open API</a:t>
            </a:r>
            <a:r>
              <a:rPr lang="ko-KR" altLang="en-US" sz="1100" dirty="0">
                <a:cs typeface="Times New Roman" panose="02020603050405020304" pitchFamily="18" charset="0"/>
              </a:rPr>
              <a:t>의 결과로 책의 기본 정보를 출력</a:t>
            </a:r>
            <a:endParaRPr lang="ko-KR" altLang="en-US" sz="1100" dirty="0"/>
          </a:p>
        </p:txBody>
      </p:sp>
      <p:sp>
        <p:nvSpPr>
          <p:cNvPr id="15" name="말풍선: 모서리가 둥근 사각형 14">
            <a:extLst>
              <a:ext uri="{FF2B5EF4-FFF2-40B4-BE49-F238E27FC236}">
                <a16:creationId xmlns:a16="http://schemas.microsoft.com/office/drawing/2014/main" id="{8B0F7DA4-5562-41CB-8E9D-C40ABE7155DA}"/>
              </a:ext>
            </a:extLst>
          </p:cNvPr>
          <p:cNvSpPr/>
          <p:nvPr/>
        </p:nvSpPr>
        <p:spPr>
          <a:xfrm>
            <a:off x="4890570" y="5703747"/>
            <a:ext cx="1608841" cy="550945"/>
          </a:xfrm>
          <a:prstGeom prst="wedgeRoundRectCallout">
            <a:avLst>
              <a:gd name="adj1" fmla="val -73036"/>
              <a:gd name="adj2" fmla="val 36177"/>
              <a:gd name="adj3" fmla="val 16667"/>
            </a:avLst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/>
              <a:t>저자를 보여주고 고정된 프로필사진 출력</a:t>
            </a:r>
            <a:endParaRPr lang="ko-KR" altLang="en-US" sz="1100" dirty="0"/>
          </a:p>
        </p:txBody>
      </p:sp>
      <p:sp>
        <p:nvSpPr>
          <p:cNvPr id="16" name="말풍선: 모서리가 둥근 사각형 15">
            <a:extLst>
              <a:ext uri="{FF2B5EF4-FFF2-40B4-BE49-F238E27FC236}">
                <a16:creationId xmlns:a16="http://schemas.microsoft.com/office/drawing/2014/main" id="{16633182-B936-4274-81F0-9BA0F4EA4BF0}"/>
              </a:ext>
            </a:extLst>
          </p:cNvPr>
          <p:cNvSpPr/>
          <p:nvPr/>
        </p:nvSpPr>
        <p:spPr>
          <a:xfrm>
            <a:off x="7122782" y="1238440"/>
            <a:ext cx="1608841" cy="550945"/>
          </a:xfrm>
          <a:prstGeom prst="wedgeRoundRectCallout">
            <a:avLst>
              <a:gd name="adj1" fmla="val -73036"/>
              <a:gd name="adj2" fmla="val 36177"/>
              <a:gd name="adj3" fmla="val 16667"/>
            </a:avLst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표지를 디자인적으로 표현</a:t>
            </a:r>
          </a:p>
        </p:txBody>
      </p:sp>
      <p:sp>
        <p:nvSpPr>
          <p:cNvPr id="17" name="말풍선: 모서리가 둥근 사각형 16">
            <a:extLst>
              <a:ext uri="{FF2B5EF4-FFF2-40B4-BE49-F238E27FC236}">
                <a16:creationId xmlns:a16="http://schemas.microsoft.com/office/drawing/2014/main" id="{14568451-BE07-4ED7-826D-1C34FA7D7975}"/>
              </a:ext>
            </a:extLst>
          </p:cNvPr>
          <p:cNvSpPr/>
          <p:nvPr/>
        </p:nvSpPr>
        <p:spPr>
          <a:xfrm>
            <a:off x="7347663" y="6143448"/>
            <a:ext cx="1608841" cy="550945"/>
          </a:xfrm>
          <a:prstGeom prst="wedgeRoundRectCallout">
            <a:avLst>
              <a:gd name="adj1" fmla="val -73036"/>
              <a:gd name="adj2" fmla="val 36177"/>
              <a:gd name="adj3" fmla="val 16667"/>
            </a:avLst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이후는 다음 </a:t>
            </a:r>
            <a:r>
              <a:rPr lang="ko-KR" altLang="en-US" sz="1100" dirty="0" err="1"/>
              <a:t>캡쳐본에서</a:t>
            </a:r>
            <a:r>
              <a:rPr lang="ko-KR" altLang="en-US" sz="1100" dirty="0"/>
              <a:t> 설명</a:t>
            </a:r>
          </a:p>
        </p:txBody>
      </p:sp>
    </p:spTree>
    <p:extLst>
      <p:ext uri="{BB962C8B-B14F-4D97-AF65-F5344CB8AC3E}">
        <p14:creationId xmlns:p14="http://schemas.microsoft.com/office/powerpoint/2010/main" val="16100879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6B5022B-53EC-4466-9101-CE33AB920238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8" r="2470" b="1"/>
          <a:stretch/>
        </p:blipFill>
        <p:spPr bwMode="auto">
          <a:xfrm>
            <a:off x="20" y="1282"/>
            <a:ext cx="12191980" cy="6856718"/>
          </a:xfrm>
          <a:prstGeom prst="rect">
            <a:avLst/>
          </a:prstGeom>
          <a:noFill/>
        </p:spPr>
      </p:pic>
      <p:sp>
        <p:nvSpPr>
          <p:cNvPr id="4" name="말풍선: 모서리가 둥근 사각형 3">
            <a:extLst>
              <a:ext uri="{FF2B5EF4-FFF2-40B4-BE49-F238E27FC236}">
                <a16:creationId xmlns:a16="http://schemas.microsoft.com/office/drawing/2014/main" id="{039FFA92-E76E-4212-A071-8F3D52EE6797}"/>
              </a:ext>
            </a:extLst>
          </p:cNvPr>
          <p:cNvSpPr/>
          <p:nvPr/>
        </p:nvSpPr>
        <p:spPr>
          <a:xfrm>
            <a:off x="8785694" y="2323585"/>
            <a:ext cx="1508233" cy="682851"/>
          </a:xfrm>
          <a:prstGeom prst="wedgeRoundRectCallout">
            <a:avLst>
              <a:gd name="adj1" fmla="val -73100"/>
              <a:gd name="adj2" fmla="val -106595"/>
              <a:gd name="adj3" fmla="val 16667"/>
            </a:avLst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</a:rPr>
              <a:t>이 옵션 버튼 클릭 시 나타나는 팝업</a:t>
            </a:r>
          </a:p>
        </p:txBody>
      </p:sp>
      <p:sp>
        <p:nvSpPr>
          <p:cNvPr id="5" name="말풍선: 모서리가 둥근 사각형 4">
            <a:extLst>
              <a:ext uri="{FF2B5EF4-FFF2-40B4-BE49-F238E27FC236}">
                <a16:creationId xmlns:a16="http://schemas.microsoft.com/office/drawing/2014/main" id="{1DEF86A2-123B-42BE-8798-A16B3FADAB5F}"/>
              </a:ext>
            </a:extLst>
          </p:cNvPr>
          <p:cNvSpPr/>
          <p:nvPr/>
        </p:nvSpPr>
        <p:spPr>
          <a:xfrm>
            <a:off x="8433597" y="3510139"/>
            <a:ext cx="1508233" cy="682851"/>
          </a:xfrm>
          <a:prstGeom prst="wedgeRoundRectCallout">
            <a:avLst>
              <a:gd name="adj1" fmla="val -128849"/>
              <a:gd name="adj2" fmla="val -91203"/>
              <a:gd name="adj3" fmla="val 16667"/>
            </a:avLst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bg1"/>
                </a:solidFill>
              </a:rPr>
              <a:t>DB</a:t>
            </a:r>
            <a:r>
              <a:rPr lang="ko-KR" altLang="en-US" sz="1100" dirty="0">
                <a:solidFill>
                  <a:schemeClr val="bg1"/>
                </a:solidFill>
              </a:rPr>
              <a:t>안에 공지사항 정보를 출력하는 웹페이지로 이동</a:t>
            </a:r>
          </a:p>
        </p:txBody>
      </p:sp>
      <p:sp>
        <p:nvSpPr>
          <p:cNvPr id="6" name="말풍선: 모서리가 둥근 사각형 5">
            <a:extLst>
              <a:ext uri="{FF2B5EF4-FFF2-40B4-BE49-F238E27FC236}">
                <a16:creationId xmlns:a16="http://schemas.microsoft.com/office/drawing/2014/main" id="{4250C7F7-EFE9-4F26-A304-3BC6C85C223F}"/>
              </a:ext>
            </a:extLst>
          </p:cNvPr>
          <p:cNvSpPr/>
          <p:nvPr/>
        </p:nvSpPr>
        <p:spPr>
          <a:xfrm>
            <a:off x="8433597" y="4249366"/>
            <a:ext cx="1508233" cy="682851"/>
          </a:xfrm>
          <a:prstGeom prst="wedgeRoundRectCallout">
            <a:avLst>
              <a:gd name="adj1" fmla="val -128849"/>
              <a:gd name="adj2" fmla="val -91203"/>
              <a:gd name="adj3" fmla="val 16667"/>
            </a:avLst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bg1"/>
                </a:solidFill>
              </a:rPr>
              <a:t>DB</a:t>
            </a:r>
            <a:r>
              <a:rPr lang="ko-KR" altLang="en-US" sz="1100" dirty="0">
                <a:solidFill>
                  <a:schemeClr val="bg1"/>
                </a:solidFill>
              </a:rPr>
              <a:t>안에 </a:t>
            </a:r>
            <a:r>
              <a:rPr lang="en-US" altLang="ko-KR" sz="1100" dirty="0">
                <a:solidFill>
                  <a:schemeClr val="bg1"/>
                </a:solidFill>
              </a:rPr>
              <a:t>FAQ</a:t>
            </a:r>
            <a:r>
              <a:rPr lang="ko-KR" altLang="en-US" sz="1100" dirty="0">
                <a:solidFill>
                  <a:schemeClr val="bg1"/>
                </a:solidFill>
              </a:rPr>
              <a:t> 정보를 출력하는 웹페이지로 이동</a:t>
            </a:r>
          </a:p>
        </p:txBody>
      </p:sp>
      <p:sp>
        <p:nvSpPr>
          <p:cNvPr id="8" name="말풍선: 모서리가 둥근 사각형 7">
            <a:extLst>
              <a:ext uri="{FF2B5EF4-FFF2-40B4-BE49-F238E27FC236}">
                <a16:creationId xmlns:a16="http://schemas.microsoft.com/office/drawing/2014/main" id="{95FDB4B7-67F3-4F3F-932A-A87071B92AE6}"/>
              </a:ext>
            </a:extLst>
          </p:cNvPr>
          <p:cNvSpPr/>
          <p:nvPr/>
        </p:nvSpPr>
        <p:spPr>
          <a:xfrm>
            <a:off x="2250171" y="4412277"/>
            <a:ext cx="1621936" cy="682851"/>
          </a:xfrm>
          <a:prstGeom prst="wedgeRoundRectCallout">
            <a:avLst>
              <a:gd name="adj1" fmla="val 112963"/>
              <a:gd name="adj2" fmla="val -63498"/>
              <a:gd name="adj3" fmla="val 16667"/>
            </a:avLst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</a:rPr>
              <a:t>건의를 할 수 있는</a:t>
            </a:r>
            <a:endParaRPr lang="en-US" altLang="ko-KR" sz="1100" dirty="0">
              <a:solidFill>
                <a:schemeClr val="bg1"/>
              </a:solidFill>
            </a:endParaRPr>
          </a:p>
          <a:p>
            <a:pPr algn="ctr"/>
            <a:r>
              <a:rPr lang="en-US" altLang="ko-KR" sz="1100" dirty="0">
                <a:solidFill>
                  <a:schemeClr val="bg1"/>
                </a:solidFill>
              </a:rPr>
              <a:t>＇</a:t>
            </a:r>
            <a:r>
              <a:rPr lang="ko-KR" altLang="en-US" sz="1100" dirty="0">
                <a:solidFill>
                  <a:schemeClr val="bg1"/>
                </a:solidFill>
              </a:rPr>
              <a:t>구글 폼</a:t>
            </a:r>
            <a:r>
              <a:rPr lang="en-US" altLang="ko-KR" sz="1100" dirty="0">
                <a:solidFill>
                  <a:schemeClr val="bg1"/>
                </a:solidFill>
              </a:rPr>
              <a:t>’ </a:t>
            </a:r>
            <a:r>
              <a:rPr lang="ko-KR" altLang="en-US" sz="1100" dirty="0">
                <a:solidFill>
                  <a:schemeClr val="bg1"/>
                </a:solidFill>
              </a:rPr>
              <a:t>으로 이동</a:t>
            </a:r>
          </a:p>
        </p:txBody>
      </p:sp>
      <p:sp>
        <p:nvSpPr>
          <p:cNvPr id="9" name="말풍선: 모서리가 둥근 사각형 8">
            <a:extLst>
              <a:ext uri="{FF2B5EF4-FFF2-40B4-BE49-F238E27FC236}">
                <a16:creationId xmlns:a16="http://schemas.microsoft.com/office/drawing/2014/main" id="{5075E421-AC37-4D50-906C-6ECB17E855F2}"/>
              </a:ext>
            </a:extLst>
          </p:cNvPr>
          <p:cNvSpPr/>
          <p:nvPr/>
        </p:nvSpPr>
        <p:spPr>
          <a:xfrm>
            <a:off x="8433597" y="5431780"/>
            <a:ext cx="1508233" cy="682851"/>
          </a:xfrm>
          <a:prstGeom prst="wedgeRoundRectCallout">
            <a:avLst>
              <a:gd name="adj1" fmla="val -128849"/>
              <a:gd name="adj2" fmla="val -91203"/>
              <a:gd name="adj3" fmla="val 16667"/>
            </a:avLst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bg1"/>
                </a:solidFill>
              </a:rPr>
              <a:t>DB</a:t>
            </a:r>
            <a:r>
              <a:rPr lang="ko-KR" altLang="en-US" sz="1100" dirty="0">
                <a:solidFill>
                  <a:schemeClr val="bg1"/>
                </a:solidFill>
              </a:rPr>
              <a:t>안에 회원탈퇴 안내를 출력하는 웹페이지로 이동</a:t>
            </a:r>
          </a:p>
        </p:txBody>
      </p:sp>
      <p:sp>
        <p:nvSpPr>
          <p:cNvPr id="10" name="말풍선: 모서리가 둥근 사각형 9">
            <a:extLst>
              <a:ext uri="{FF2B5EF4-FFF2-40B4-BE49-F238E27FC236}">
                <a16:creationId xmlns:a16="http://schemas.microsoft.com/office/drawing/2014/main" id="{604DDAC9-C297-41E6-85C9-65AD859BAAD6}"/>
              </a:ext>
            </a:extLst>
          </p:cNvPr>
          <p:cNvSpPr/>
          <p:nvPr/>
        </p:nvSpPr>
        <p:spPr>
          <a:xfrm>
            <a:off x="2307022" y="5423977"/>
            <a:ext cx="1508233" cy="682851"/>
          </a:xfrm>
          <a:prstGeom prst="wedgeRoundRectCallout">
            <a:avLst>
              <a:gd name="adj1" fmla="val 118538"/>
              <a:gd name="adj2" fmla="val -135839"/>
              <a:gd name="adj3" fmla="val 16667"/>
            </a:avLst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</a:rPr>
              <a:t>로그아웃 기능</a:t>
            </a:r>
          </a:p>
        </p:txBody>
      </p:sp>
      <p:sp>
        <p:nvSpPr>
          <p:cNvPr id="11" name="말풍선: 모서리가 둥근 사각형 10">
            <a:extLst>
              <a:ext uri="{FF2B5EF4-FFF2-40B4-BE49-F238E27FC236}">
                <a16:creationId xmlns:a16="http://schemas.microsoft.com/office/drawing/2014/main" id="{2B517A30-2AD7-40CB-B083-C984F1FB878C}"/>
              </a:ext>
            </a:extLst>
          </p:cNvPr>
          <p:cNvSpPr/>
          <p:nvPr/>
        </p:nvSpPr>
        <p:spPr>
          <a:xfrm>
            <a:off x="10363632" y="3510139"/>
            <a:ext cx="1508233" cy="2596689"/>
          </a:xfrm>
          <a:prstGeom prst="wedgeRoundRectCallout">
            <a:avLst>
              <a:gd name="adj1" fmla="val -60556"/>
              <a:gd name="adj2" fmla="val 18079"/>
              <a:gd name="adj3" fmla="val 16667"/>
            </a:avLst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</a:rPr>
              <a:t>각 정보를 출력하는 웹페이지의 설명은 추후에 설명</a:t>
            </a:r>
          </a:p>
        </p:txBody>
      </p:sp>
    </p:spTree>
    <p:extLst>
      <p:ext uri="{BB962C8B-B14F-4D97-AF65-F5344CB8AC3E}">
        <p14:creationId xmlns:p14="http://schemas.microsoft.com/office/powerpoint/2010/main" val="34637355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EA0064A-93BE-4F05-8549-6E95A0967F74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28" b="1"/>
          <a:stretch/>
        </p:blipFill>
        <p:spPr bwMode="auto">
          <a:xfrm>
            <a:off x="20" y="1282"/>
            <a:ext cx="12191980" cy="6856718"/>
          </a:xfrm>
          <a:prstGeom prst="rect">
            <a:avLst/>
          </a:prstGeom>
          <a:noFill/>
        </p:spPr>
      </p:pic>
      <p:sp>
        <p:nvSpPr>
          <p:cNvPr id="5" name="말풍선: 모서리가 둥근 사각형 4">
            <a:extLst>
              <a:ext uri="{FF2B5EF4-FFF2-40B4-BE49-F238E27FC236}">
                <a16:creationId xmlns:a16="http://schemas.microsoft.com/office/drawing/2014/main" id="{CF5C730B-A5F4-4644-88E1-15FD6A55F55F}"/>
              </a:ext>
            </a:extLst>
          </p:cNvPr>
          <p:cNvSpPr/>
          <p:nvPr/>
        </p:nvSpPr>
        <p:spPr>
          <a:xfrm>
            <a:off x="8476263" y="1402081"/>
            <a:ext cx="2088232" cy="614826"/>
          </a:xfrm>
          <a:prstGeom prst="wedgeRoundRectCallout">
            <a:avLst>
              <a:gd name="adj1" fmla="val -120960"/>
              <a:gd name="adj2" fmla="val 226507"/>
              <a:gd name="adj3" fmla="val 16667"/>
            </a:avLst>
          </a:prstGeom>
          <a:noFill/>
          <a:ln w="3175">
            <a:solidFill>
              <a:srgbClr val="ED7D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</a:rPr>
              <a:t>아이디</a:t>
            </a:r>
            <a:r>
              <a:rPr lang="en-US" altLang="ko-KR" sz="1200" dirty="0">
                <a:solidFill>
                  <a:schemeClr val="bg1"/>
                </a:solidFill>
              </a:rPr>
              <a:t>, </a:t>
            </a:r>
            <a:r>
              <a:rPr lang="ko-KR" altLang="en-US" sz="1200" dirty="0">
                <a:solidFill>
                  <a:schemeClr val="bg1"/>
                </a:solidFill>
              </a:rPr>
              <a:t>비밀 번호 입력 창</a:t>
            </a:r>
            <a:endParaRPr lang="en-US" altLang="ko-KR" sz="1200" dirty="0">
              <a:solidFill>
                <a:schemeClr val="bg1"/>
              </a:solidFill>
            </a:endParaRPr>
          </a:p>
        </p:txBody>
      </p:sp>
      <p:sp>
        <p:nvSpPr>
          <p:cNvPr id="6" name="말풍선: 모서리가 둥근 사각형 5">
            <a:extLst>
              <a:ext uri="{FF2B5EF4-FFF2-40B4-BE49-F238E27FC236}">
                <a16:creationId xmlns:a16="http://schemas.microsoft.com/office/drawing/2014/main" id="{2C431264-92B7-4217-88C4-FD174830F721}"/>
              </a:ext>
            </a:extLst>
          </p:cNvPr>
          <p:cNvSpPr/>
          <p:nvPr/>
        </p:nvSpPr>
        <p:spPr>
          <a:xfrm>
            <a:off x="1627505" y="1103185"/>
            <a:ext cx="2831901" cy="2008402"/>
          </a:xfrm>
          <a:prstGeom prst="wedgeRoundRectCallout">
            <a:avLst>
              <a:gd name="adj1" fmla="val 73174"/>
              <a:gd name="adj2" fmla="val 96173"/>
              <a:gd name="adj3" fmla="val 16667"/>
            </a:avLst>
          </a:prstGeom>
          <a:noFill/>
          <a:ln w="3175">
            <a:solidFill>
              <a:srgbClr val="ED7D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로그인 버튼</a:t>
            </a:r>
            <a:r>
              <a:rPr lang="en-US" altLang="ko-KR" sz="1200" b="1" dirty="0">
                <a:solidFill>
                  <a:schemeClr val="bg1"/>
                </a:solidFill>
              </a:rPr>
              <a:t>,</a:t>
            </a:r>
          </a:p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정상 로그인 시</a:t>
            </a:r>
            <a:r>
              <a:rPr lang="en-US" altLang="ko-KR" sz="1200" b="1" dirty="0">
                <a:solidFill>
                  <a:schemeClr val="bg1"/>
                </a:solidFill>
              </a:rPr>
              <a:t> “</a:t>
            </a:r>
            <a:r>
              <a:rPr lang="ko-KR" altLang="en-US" sz="1200" b="1" dirty="0">
                <a:solidFill>
                  <a:schemeClr val="bg1"/>
                </a:solidFill>
              </a:rPr>
              <a:t>로그인 성공</a:t>
            </a:r>
            <a:r>
              <a:rPr lang="en-US" altLang="ko-KR" sz="1200" b="1" dirty="0">
                <a:solidFill>
                  <a:schemeClr val="bg1"/>
                </a:solidFill>
              </a:rPr>
              <a:t>!” </a:t>
            </a:r>
            <a:r>
              <a:rPr lang="ko-KR" altLang="en-US" sz="1200" b="1" dirty="0">
                <a:solidFill>
                  <a:schemeClr val="bg1"/>
                </a:solidFill>
              </a:rPr>
              <a:t>출력</a:t>
            </a:r>
            <a:endParaRPr lang="en-US" altLang="ko-KR" sz="1200" b="1" dirty="0">
              <a:solidFill>
                <a:schemeClr val="bg1"/>
              </a:solidFill>
            </a:endParaRPr>
          </a:p>
          <a:p>
            <a:pPr algn="ctr"/>
            <a:endParaRPr lang="en-US" altLang="ko-KR" sz="1200" b="1" dirty="0">
              <a:solidFill>
                <a:schemeClr val="bg1"/>
              </a:solidFill>
            </a:endParaRPr>
          </a:p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아이디 비밀번호가 틀릴 때 </a:t>
            </a:r>
            <a:r>
              <a:rPr lang="en-US" altLang="ko-KR" sz="1200" b="1" dirty="0">
                <a:solidFill>
                  <a:schemeClr val="bg1"/>
                </a:solidFill>
              </a:rPr>
              <a:t>“</a:t>
            </a:r>
            <a:r>
              <a:rPr lang="ko-KR" altLang="en-US" sz="1200" b="1" dirty="0">
                <a:solidFill>
                  <a:schemeClr val="bg1"/>
                </a:solidFill>
              </a:rPr>
              <a:t>로그인 실패</a:t>
            </a:r>
            <a:r>
              <a:rPr lang="en-US" altLang="ko-KR" sz="1200" b="1" dirty="0">
                <a:solidFill>
                  <a:schemeClr val="bg1"/>
                </a:solidFill>
              </a:rPr>
              <a:t>!” </a:t>
            </a:r>
            <a:r>
              <a:rPr lang="ko-KR" altLang="en-US" sz="1200" b="1" dirty="0">
                <a:solidFill>
                  <a:schemeClr val="bg1"/>
                </a:solidFill>
              </a:rPr>
              <a:t>출력</a:t>
            </a:r>
            <a:endParaRPr lang="en-US" altLang="ko-KR" sz="1200" b="1" dirty="0">
              <a:solidFill>
                <a:schemeClr val="bg1"/>
              </a:solidFill>
            </a:endParaRPr>
          </a:p>
          <a:p>
            <a:pPr algn="ctr"/>
            <a:endParaRPr lang="en-US" altLang="ko-KR" sz="1200" dirty="0">
              <a:solidFill>
                <a:schemeClr val="tx1"/>
              </a:solidFill>
            </a:endParaRPr>
          </a:p>
        </p:txBody>
      </p:sp>
      <p:sp>
        <p:nvSpPr>
          <p:cNvPr id="7" name="말풍선: 모서리가 둥근 사각형 6">
            <a:extLst>
              <a:ext uri="{FF2B5EF4-FFF2-40B4-BE49-F238E27FC236}">
                <a16:creationId xmlns:a16="http://schemas.microsoft.com/office/drawing/2014/main" id="{BD57C749-8C5F-4EB7-A848-7A559CE64AA1}"/>
              </a:ext>
            </a:extLst>
          </p:cNvPr>
          <p:cNvSpPr/>
          <p:nvPr/>
        </p:nvSpPr>
        <p:spPr>
          <a:xfrm>
            <a:off x="8997127" y="3621709"/>
            <a:ext cx="1872208" cy="614826"/>
          </a:xfrm>
          <a:prstGeom prst="wedgeRoundRectCallout">
            <a:avLst>
              <a:gd name="adj1" fmla="val -140615"/>
              <a:gd name="adj2" fmla="val 90478"/>
              <a:gd name="adj3" fmla="val 16667"/>
            </a:avLst>
          </a:prstGeom>
          <a:noFill/>
          <a:ln w="3175">
            <a:solidFill>
              <a:srgbClr val="ED7D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클릭 시 회원가입 </a:t>
            </a:r>
            <a:endParaRPr lang="en-US" altLang="ko-KR" sz="1200" b="1" dirty="0">
              <a:solidFill>
                <a:schemeClr val="bg1"/>
              </a:solidFill>
            </a:endParaRPr>
          </a:p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창으로 바뀜</a:t>
            </a:r>
            <a:r>
              <a:rPr lang="en-US" altLang="ko-KR" sz="1200" b="1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9" name="말풍선: 모서리가 둥근 사각형 8">
            <a:extLst>
              <a:ext uri="{FF2B5EF4-FFF2-40B4-BE49-F238E27FC236}">
                <a16:creationId xmlns:a16="http://schemas.microsoft.com/office/drawing/2014/main" id="{4656318F-5659-47CB-A9B4-DE0CBEBC1C67}"/>
              </a:ext>
            </a:extLst>
          </p:cNvPr>
          <p:cNvSpPr/>
          <p:nvPr/>
        </p:nvSpPr>
        <p:spPr>
          <a:xfrm>
            <a:off x="8744202" y="5058710"/>
            <a:ext cx="1368152" cy="952363"/>
          </a:xfrm>
          <a:prstGeom prst="wedgeRoundRectCallout">
            <a:avLst>
              <a:gd name="adj1" fmla="val -167838"/>
              <a:gd name="adj2" fmla="val 15747"/>
              <a:gd name="adj3" fmla="val 16667"/>
            </a:avLst>
          </a:prstGeom>
          <a:noFill/>
          <a:ln w="3175">
            <a:solidFill>
              <a:srgbClr val="ED7D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</a:rPr>
              <a:t>Open</a:t>
            </a:r>
            <a:r>
              <a:rPr lang="ko-KR" altLang="en-US" sz="1200" b="1" dirty="0">
                <a:solidFill>
                  <a:schemeClr val="bg1"/>
                </a:solidFill>
              </a:rPr>
              <a:t> </a:t>
            </a:r>
            <a:r>
              <a:rPr lang="en-US" altLang="ko-KR" sz="1200" b="1" dirty="0">
                <a:solidFill>
                  <a:schemeClr val="bg1"/>
                </a:solidFill>
              </a:rPr>
              <a:t>API </a:t>
            </a:r>
            <a:r>
              <a:rPr lang="ko-KR" altLang="en-US" sz="1200" b="1" dirty="0">
                <a:solidFill>
                  <a:schemeClr val="bg1"/>
                </a:solidFill>
              </a:rPr>
              <a:t>이용</a:t>
            </a:r>
            <a:endParaRPr lang="en-US" altLang="ko-KR" sz="1200" b="1" dirty="0">
              <a:solidFill>
                <a:schemeClr val="bg1"/>
              </a:solidFill>
            </a:endParaRPr>
          </a:p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실제로는 구현 로그인 불가 </a:t>
            </a:r>
            <a:r>
              <a:rPr lang="en-US" altLang="ko-KR" sz="1200" b="1" dirty="0">
                <a:solidFill>
                  <a:schemeClr val="bg1"/>
                </a:solidFill>
              </a:rPr>
              <a:t>/</a:t>
            </a:r>
            <a:r>
              <a:rPr lang="ko-KR" altLang="en-US" sz="1200" b="1" dirty="0">
                <a:solidFill>
                  <a:schemeClr val="bg1"/>
                </a:solidFill>
              </a:rPr>
              <a:t>추후 서비스 예정</a:t>
            </a:r>
            <a:endParaRPr lang="en-US" altLang="ko-KR" sz="1200" b="1" dirty="0">
              <a:solidFill>
                <a:schemeClr val="bg1"/>
              </a:solidFill>
            </a:endParaRPr>
          </a:p>
        </p:txBody>
      </p:sp>
      <p:sp>
        <p:nvSpPr>
          <p:cNvPr id="10" name="말풍선: 모서리가 둥근 사각형 9">
            <a:extLst>
              <a:ext uri="{FF2B5EF4-FFF2-40B4-BE49-F238E27FC236}">
                <a16:creationId xmlns:a16="http://schemas.microsoft.com/office/drawing/2014/main" id="{593D1C09-9F82-45E1-A287-88492054CF3F}"/>
              </a:ext>
            </a:extLst>
          </p:cNvPr>
          <p:cNvSpPr/>
          <p:nvPr/>
        </p:nvSpPr>
        <p:spPr>
          <a:xfrm>
            <a:off x="220736" y="6011073"/>
            <a:ext cx="1987098" cy="614826"/>
          </a:xfrm>
          <a:prstGeom prst="wedgeRoundRectCallout">
            <a:avLst>
              <a:gd name="adj1" fmla="val 67868"/>
              <a:gd name="adj2" fmla="val -11870"/>
              <a:gd name="adj3" fmla="val 16667"/>
            </a:avLst>
          </a:prstGeom>
          <a:noFill/>
          <a:ln w="3175">
            <a:solidFill>
              <a:srgbClr val="ED7D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바깥화면 클릭 시 다시 원래의 페이지로 </a:t>
            </a:r>
            <a:r>
              <a:rPr lang="ko-KR" altLang="en-US" sz="1200" b="1" dirty="0" err="1">
                <a:solidFill>
                  <a:schemeClr val="bg1"/>
                </a:solidFill>
              </a:rPr>
              <a:t>돌아감</a:t>
            </a:r>
            <a:endParaRPr lang="en-US" altLang="ko-KR" sz="1200" b="1" dirty="0">
              <a:solidFill>
                <a:schemeClr val="bg1"/>
              </a:solidFill>
            </a:endParaRPr>
          </a:p>
        </p:txBody>
      </p:sp>
      <p:sp>
        <p:nvSpPr>
          <p:cNvPr id="11" name="말풍선: 모서리가 둥근 사각형 10">
            <a:extLst>
              <a:ext uri="{FF2B5EF4-FFF2-40B4-BE49-F238E27FC236}">
                <a16:creationId xmlns:a16="http://schemas.microsoft.com/office/drawing/2014/main" id="{AEC84DBF-25F4-4AFE-B77B-0B2365ED8ADB}"/>
              </a:ext>
            </a:extLst>
          </p:cNvPr>
          <p:cNvSpPr/>
          <p:nvPr/>
        </p:nvSpPr>
        <p:spPr>
          <a:xfrm>
            <a:off x="220736" y="5088193"/>
            <a:ext cx="1987098" cy="614826"/>
          </a:xfrm>
          <a:prstGeom prst="wedgeRoundRectCallout">
            <a:avLst>
              <a:gd name="adj1" fmla="val 69847"/>
              <a:gd name="adj2" fmla="val -3874"/>
              <a:gd name="adj3" fmla="val 16667"/>
            </a:avLst>
          </a:prstGeom>
          <a:noFill/>
          <a:ln w="3175">
            <a:solidFill>
              <a:srgbClr val="ED7D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비 로그인 상태에서만 </a:t>
            </a:r>
            <a:endParaRPr lang="en-US" altLang="ko-KR" sz="1200" b="1" dirty="0">
              <a:solidFill>
                <a:schemeClr val="bg1"/>
              </a:solidFill>
            </a:endParaRPr>
          </a:p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로그인 가능</a:t>
            </a:r>
            <a:endParaRPr lang="en-US" altLang="ko-KR" sz="1200" b="1" dirty="0">
              <a:solidFill>
                <a:schemeClr val="bg1"/>
              </a:solidFill>
            </a:endParaRPr>
          </a:p>
        </p:txBody>
      </p:sp>
      <p:sp>
        <p:nvSpPr>
          <p:cNvPr id="12" name="말풍선: 모서리가 둥근 사각형 11">
            <a:extLst>
              <a:ext uri="{FF2B5EF4-FFF2-40B4-BE49-F238E27FC236}">
                <a16:creationId xmlns:a16="http://schemas.microsoft.com/office/drawing/2014/main" id="{8CD09BF8-AB94-479C-B3CC-8DC9CC3B7E92}"/>
              </a:ext>
            </a:extLst>
          </p:cNvPr>
          <p:cNvSpPr/>
          <p:nvPr/>
        </p:nvSpPr>
        <p:spPr>
          <a:xfrm>
            <a:off x="220736" y="3962400"/>
            <a:ext cx="1987098" cy="817739"/>
          </a:xfrm>
          <a:prstGeom prst="wedgeRoundRectCallout">
            <a:avLst>
              <a:gd name="adj1" fmla="val 69847"/>
              <a:gd name="adj2" fmla="val -3874"/>
              <a:gd name="adj3" fmla="val 16667"/>
            </a:avLst>
          </a:prstGeom>
          <a:noFill/>
          <a:ln w="3175">
            <a:solidFill>
              <a:srgbClr val="ED7D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메인 페이지 뿐만 아니라</a:t>
            </a:r>
            <a:r>
              <a:rPr lang="en-US" altLang="ko-KR" sz="1200" b="1" dirty="0">
                <a:solidFill>
                  <a:schemeClr val="bg1"/>
                </a:solidFill>
              </a:rPr>
              <a:t>, </a:t>
            </a:r>
            <a:r>
              <a:rPr lang="ko-KR" altLang="en-US" sz="1200" b="1" dirty="0">
                <a:solidFill>
                  <a:schemeClr val="bg1"/>
                </a:solidFill>
              </a:rPr>
              <a:t>책상세페이지</a:t>
            </a:r>
            <a:r>
              <a:rPr lang="en-US" altLang="ko-KR" sz="1200" b="1" dirty="0">
                <a:solidFill>
                  <a:schemeClr val="bg1"/>
                </a:solidFill>
              </a:rPr>
              <a:t>, </a:t>
            </a:r>
            <a:r>
              <a:rPr lang="ko-KR" altLang="en-US" sz="1200" b="1" dirty="0">
                <a:solidFill>
                  <a:schemeClr val="bg1"/>
                </a:solidFill>
              </a:rPr>
              <a:t>검색페이지에서도 똑같이 작용함</a:t>
            </a:r>
            <a:endParaRPr lang="en-US" altLang="ko-KR" sz="1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93929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A4EC5FD9-AC46-4AF5-AD38-0DC00FBF677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3467" y="2379387"/>
            <a:ext cx="10905066" cy="20992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557525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F2652BEA-4273-480B-8DE1-AF4D37CA63A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3467" y="2379387"/>
            <a:ext cx="10905066" cy="20992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410692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223F281-6D82-475E-A1C4-66D3834ADC7E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72" b="1"/>
          <a:stretch/>
        </p:blipFill>
        <p:spPr bwMode="auto">
          <a:xfrm>
            <a:off x="20" y="1282"/>
            <a:ext cx="12191980" cy="6856718"/>
          </a:xfrm>
          <a:prstGeom prst="rect">
            <a:avLst/>
          </a:prstGeom>
          <a:noFill/>
        </p:spPr>
      </p:pic>
      <p:sp>
        <p:nvSpPr>
          <p:cNvPr id="4" name="말풍선: 모서리가 둥근 사각형 3">
            <a:extLst>
              <a:ext uri="{FF2B5EF4-FFF2-40B4-BE49-F238E27FC236}">
                <a16:creationId xmlns:a16="http://schemas.microsoft.com/office/drawing/2014/main" id="{AB980169-0556-4F19-972C-597FD86122CB}"/>
              </a:ext>
            </a:extLst>
          </p:cNvPr>
          <p:cNvSpPr/>
          <p:nvPr/>
        </p:nvSpPr>
        <p:spPr>
          <a:xfrm>
            <a:off x="8476263" y="1402081"/>
            <a:ext cx="2088232" cy="614826"/>
          </a:xfrm>
          <a:prstGeom prst="wedgeRoundRectCallout">
            <a:avLst>
              <a:gd name="adj1" fmla="val -78113"/>
              <a:gd name="adj2" fmla="val 256892"/>
              <a:gd name="adj3" fmla="val 16667"/>
            </a:avLst>
          </a:prstGeom>
          <a:noFill/>
          <a:ln w="3175">
            <a:solidFill>
              <a:srgbClr val="ED7D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</a:rPr>
              <a:t>이름</a:t>
            </a:r>
            <a:r>
              <a:rPr lang="en-US" altLang="ko-KR" sz="1200" dirty="0">
                <a:solidFill>
                  <a:schemeClr val="bg1"/>
                </a:solidFill>
              </a:rPr>
              <a:t>, </a:t>
            </a:r>
            <a:r>
              <a:rPr lang="ko-KR" altLang="en-US" sz="1200" dirty="0">
                <a:solidFill>
                  <a:schemeClr val="bg1"/>
                </a:solidFill>
              </a:rPr>
              <a:t>아이디</a:t>
            </a:r>
            <a:r>
              <a:rPr lang="en-US" altLang="ko-KR" sz="1200" dirty="0">
                <a:solidFill>
                  <a:schemeClr val="bg1"/>
                </a:solidFill>
              </a:rPr>
              <a:t>, </a:t>
            </a:r>
            <a:r>
              <a:rPr lang="ko-KR" altLang="en-US" sz="1200" dirty="0">
                <a:solidFill>
                  <a:schemeClr val="bg1"/>
                </a:solidFill>
              </a:rPr>
              <a:t>비밀 번호 </a:t>
            </a:r>
            <a:endParaRPr lang="en-US" altLang="ko-KR" sz="1200" dirty="0">
              <a:solidFill>
                <a:schemeClr val="bg1"/>
              </a:solidFill>
            </a:endParaRPr>
          </a:p>
          <a:p>
            <a:pPr algn="ctr"/>
            <a:r>
              <a:rPr lang="ko-KR" altLang="en-US" sz="1200" dirty="0">
                <a:solidFill>
                  <a:schemeClr val="bg1"/>
                </a:solidFill>
              </a:rPr>
              <a:t>입력 창</a:t>
            </a:r>
            <a:endParaRPr lang="en-US" altLang="ko-KR" sz="1200" dirty="0">
              <a:solidFill>
                <a:schemeClr val="bg1"/>
              </a:solidFill>
            </a:endParaRPr>
          </a:p>
        </p:txBody>
      </p:sp>
      <p:sp>
        <p:nvSpPr>
          <p:cNvPr id="5" name="말풍선: 모서리가 둥근 사각형 4">
            <a:extLst>
              <a:ext uri="{FF2B5EF4-FFF2-40B4-BE49-F238E27FC236}">
                <a16:creationId xmlns:a16="http://schemas.microsoft.com/office/drawing/2014/main" id="{6E611BEA-F941-48F3-960C-D2AF8F5DC690}"/>
              </a:ext>
            </a:extLst>
          </p:cNvPr>
          <p:cNvSpPr/>
          <p:nvPr/>
        </p:nvSpPr>
        <p:spPr>
          <a:xfrm>
            <a:off x="1627505" y="766916"/>
            <a:ext cx="2831901" cy="2344671"/>
          </a:xfrm>
          <a:prstGeom prst="wedgeRoundRectCallout">
            <a:avLst>
              <a:gd name="adj1" fmla="val 73174"/>
              <a:gd name="adj2" fmla="val 96173"/>
              <a:gd name="adj3" fmla="val 16667"/>
            </a:avLst>
          </a:prstGeom>
          <a:noFill/>
          <a:ln w="3175">
            <a:solidFill>
              <a:srgbClr val="ED7D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중복된 아이디가 있으면 </a:t>
            </a:r>
            <a:r>
              <a:rPr lang="en-US" altLang="ko-KR" sz="1200" b="1" dirty="0">
                <a:solidFill>
                  <a:schemeClr val="bg1"/>
                </a:solidFill>
              </a:rPr>
              <a:t>"</a:t>
            </a:r>
            <a:r>
              <a:rPr lang="ko-KR" altLang="en-US" sz="1200" b="1" dirty="0">
                <a:solidFill>
                  <a:schemeClr val="bg1"/>
                </a:solidFill>
              </a:rPr>
              <a:t>중복된 아이디가 존재합니다</a:t>
            </a:r>
            <a:r>
              <a:rPr lang="en-US" altLang="ko-KR" sz="1200" b="1" dirty="0">
                <a:solidFill>
                  <a:schemeClr val="bg1"/>
                </a:solidFill>
              </a:rPr>
              <a:t>, </a:t>
            </a:r>
            <a:r>
              <a:rPr lang="ko-KR" altLang="en-US" sz="1200" b="1" dirty="0">
                <a:solidFill>
                  <a:schemeClr val="bg1"/>
                </a:solidFill>
              </a:rPr>
              <a:t>다시 회원가입 해주세요</a:t>
            </a:r>
            <a:r>
              <a:rPr lang="en-US" altLang="ko-KR" sz="1200" b="1" dirty="0">
                <a:solidFill>
                  <a:schemeClr val="bg1"/>
                </a:solidFill>
              </a:rPr>
              <a:t>!”</a:t>
            </a:r>
            <a:r>
              <a:rPr lang="ko-KR" altLang="en-US" sz="1200" b="1" dirty="0">
                <a:solidFill>
                  <a:schemeClr val="bg1"/>
                </a:solidFill>
              </a:rPr>
              <a:t>를 출력하고 메인 화면으로 감</a:t>
            </a:r>
            <a:r>
              <a:rPr lang="en-US" altLang="ko-KR" sz="1200" b="1" dirty="0">
                <a:solidFill>
                  <a:schemeClr val="bg1"/>
                </a:solidFill>
              </a:rPr>
              <a:t>.</a:t>
            </a:r>
          </a:p>
          <a:p>
            <a:pPr algn="ctr"/>
            <a:r>
              <a:rPr lang="en-US" altLang="ko-KR" sz="1200" b="1" dirty="0">
                <a:solidFill>
                  <a:schemeClr val="bg1"/>
                </a:solidFill>
              </a:rPr>
              <a:t>ID</a:t>
            </a:r>
            <a:r>
              <a:rPr lang="ko-KR" altLang="en-US" sz="1200" b="1" dirty="0">
                <a:solidFill>
                  <a:schemeClr val="bg1"/>
                </a:solidFill>
              </a:rPr>
              <a:t>가 </a:t>
            </a:r>
            <a:r>
              <a:rPr lang="en-US" altLang="ko-KR" sz="1200" b="1" dirty="0">
                <a:solidFill>
                  <a:schemeClr val="bg1"/>
                </a:solidFill>
              </a:rPr>
              <a:t>1</a:t>
            </a:r>
            <a:r>
              <a:rPr lang="ko-KR" altLang="en-US" sz="1200" b="1" dirty="0">
                <a:solidFill>
                  <a:schemeClr val="bg1"/>
                </a:solidFill>
              </a:rPr>
              <a:t>자부터 </a:t>
            </a:r>
            <a:r>
              <a:rPr lang="en-US" altLang="ko-KR" sz="1200" b="1" dirty="0">
                <a:solidFill>
                  <a:schemeClr val="bg1"/>
                </a:solidFill>
              </a:rPr>
              <a:t>10</a:t>
            </a:r>
            <a:r>
              <a:rPr lang="ko-KR" altLang="en-US" sz="1200" b="1" dirty="0">
                <a:solidFill>
                  <a:schemeClr val="bg1"/>
                </a:solidFill>
              </a:rPr>
              <a:t>자가 넘어갈 경우 </a:t>
            </a:r>
            <a:br>
              <a:rPr lang="en-US" altLang="ko-KR" sz="1200" b="1" dirty="0">
                <a:solidFill>
                  <a:schemeClr val="bg1"/>
                </a:solidFill>
              </a:rPr>
            </a:br>
            <a:r>
              <a:rPr lang="en-US" altLang="ko-KR" sz="1200" b="1" dirty="0">
                <a:solidFill>
                  <a:schemeClr val="bg1"/>
                </a:solidFill>
              </a:rPr>
              <a:t>“ID</a:t>
            </a:r>
            <a:r>
              <a:rPr lang="ko-KR" altLang="en-US" sz="1200" b="1" dirty="0">
                <a:solidFill>
                  <a:schemeClr val="bg1"/>
                </a:solidFill>
              </a:rPr>
              <a:t>는 </a:t>
            </a:r>
            <a:r>
              <a:rPr lang="en-US" altLang="ko-KR" sz="1200" b="1" dirty="0">
                <a:solidFill>
                  <a:schemeClr val="bg1"/>
                </a:solidFill>
              </a:rPr>
              <a:t>1</a:t>
            </a:r>
            <a:r>
              <a:rPr lang="ko-KR" altLang="en-US" sz="1200" b="1" dirty="0">
                <a:solidFill>
                  <a:schemeClr val="bg1"/>
                </a:solidFill>
              </a:rPr>
              <a:t>자부터 </a:t>
            </a:r>
            <a:r>
              <a:rPr lang="en-US" altLang="ko-KR" sz="1200" b="1" dirty="0">
                <a:solidFill>
                  <a:schemeClr val="bg1"/>
                </a:solidFill>
              </a:rPr>
              <a:t>10</a:t>
            </a:r>
            <a:r>
              <a:rPr lang="ko-KR" altLang="en-US" sz="1200" b="1" dirty="0">
                <a:solidFill>
                  <a:schemeClr val="bg1"/>
                </a:solidFill>
              </a:rPr>
              <a:t>자까지 가능합니다</a:t>
            </a:r>
            <a:r>
              <a:rPr lang="en-US" altLang="ko-KR" sz="1200" b="1" dirty="0">
                <a:solidFill>
                  <a:schemeClr val="bg1"/>
                </a:solidFill>
              </a:rPr>
              <a:t>.</a:t>
            </a:r>
          </a:p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다시 회원가입 해주세요</a:t>
            </a:r>
            <a:r>
              <a:rPr lang="en-US" altLang="ko-KR" sz="1200" b="1" dirty="0">
                <a:solidFill>
                  <a:schemeClr val="bg1"/>
                </a:solidFill>
              </a:rPr>
              <a:t>!”</a:t>
            </a:r>
            <a:r>
              <a:rPr lang="ko-KR" altLang="en-US" sz="1200" b="1" dirty="0">
                <a:solidFill>
                  <a:schemeClr val="bg1"/>
                </a:solidFill>
              </a:rPr>
              <a:t>가 출력</a:t>
            </a:r>
            <a:endParaRPr lang="en-US" altLang="ko-KR" sz="1200" b="1" dirty="0">
              <a:solidFill>
                <a:schemeClr val="bg1"/>
              </a:solidFill>
            </a:endParaRPr>
          </a:p>
          <a:p>
            <a:pPr algn="ctr"/>
            <a:endParaRPr lang="en-US" altLang="ko-KR" sz="1200" b="1" dirty="0">
              <a:solidFill>
                <a:schemeClr val="bg1"/>
              </a:solidFill>
            </a:endParaRPr>
          </a:p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정상 회원가입시</a:t>
            </a:r>
            <a:r>
              <a:rPr lang="en-US" altLang="ko-KR" sz="1200" b="1" dirty="0">
                <a:solidFill>
                  <a:schemeClr val="bg1"/>
                </a:solidFill>
              </a:rPr>
              <a:t>, “</a:t>
            </a:r>
            <a:r>
              <a:rPr lang="ko-KR" altLang="en-US" sz="1200" b="1" dirty="0">
                <a:solidFill>
                  <a:schemeClr val="bg1"/>
                </a:solidFill>
              </a:rPr>
              <a:t>회원가입 되었습니다</a:t>
            </a:r>
            <a:r>
              <a:rPr lang="en-US" altLang="ko-KR" sz="1200" b="1" dirty="0">
                <a:solidFill>
                  <a:schemeClr val="bg1"/>
                </a:solidFill>
              </a:rPr>
              <a:t>.” </a:t>
            </a:r>
            <a:r>
              <a:rPr lang="ko-KR" altLang="en-US" sz="1200" b="1" dirty="0">
                <a:solidFill>
                  <a:schemeClr val="bg1"/>
                </a:solidFill>
              </a:rPr>
              <a:t>출력</a:t>
            </a:r>
            <a:endParaRPr lang="en-US" altLang="ko-KR" sz="1200" b="1" dirty="0">
              <a:solidFill>
                <a:schemeClr val="bg1"/>
              </a:solidFill>
            </a:endParaRPr>
          </a:p>
        </p:txBody>
      </p:sp>
      <p:sp>
        <p:nvSpPr>
          <p:cNvPr id="6" name="말풍선: 모서리가 둥근 사각형 5">
            <a:extLst>
              <a:ext uri="{FF2B5EF4-FFF2-40B4-BE49-F238E27FC236}">
                <a16:creationId xmlns:a16="http://schemas.microsoft.com/office/drawing/2014/main" id="{95A9E8DE-6C02-488D-AEFA-A0CC4E735EA4}"/>
              </a:ext>
            </a:extLst>
          </p:cNvPr>
          <p:cNvSpPr/>
          <p:nvPr/>
        </p:nvSpPr>
        <p:spPr>
          <a:xfrm>
            <a:off x="8997127" y="3621709"/>
            <a:ext cx="1872208" cy="614826"/>
          </a:xfrm>
          <a:prstGeom prst="wedgeRoundRectCallout">
            <a:avLst>
              <a:gd name="adj1" fmla="val -140615"/>
              <a:gd name="adj2" fmla="val 90478"/>
              <a:gd name="adj3" fmla="val 16667"/>
            </a:avLst>
          </a:prstGeom>
          <a:noFill/>
          <a:ln w="3175">
            <a:solidFill>
              <a:srgbClr val="ED7D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클릭 시 로그인 창으로 바뀜</a:t>
            </a:r>
            <a:r>
              <a:rPr lang="en-US" altLang="ko-KR" sz="1200" b="1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8" name="말풍선: 모서리가 둥근 사각형 7">
            <a:extLst>
              <a:ext uri="{FF2B5EF4-FFF2-40B4-BE49-F238E27FC236}">
                <a16:creationId xmlns:a16="http://schemas.microsoft.com/office/drawing/2014/main" id="{A1B7CB3E-7726-4DA4-BAD2-BCFE57937D91}"/>
              </a:ext>
            </a:extLst>
          </p:cNvPr>
          <p:cNvSpPr/>
          <p:nvPr/>
        </p:nvSpPr>
        <p:spPr>
          <a:xfrm>
            <a:off x="8744202" y="5058710"/>
            <a:ext cx="1368152" cy="952363"/>
          </a:xfrm>
          <a:prstGeom prst="wedgeRoundRectCallout">
            <a:avLst>
              <a:gd name="adj1" fmla="val -167838"/>
              <a:gd name="adj2" fmla="val 15747"/>
              <a:gd name="adj3" fmla="val 16667"/>
            </a:avLst>
          </a:prstGeom>
          <a:noFill/>
          <a:ln w="3175">
            <a:solidFill>
              <a:srgbClr val="ED7D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</a:rPr>
              <a:t>Open</a:t>
            </a:r>
            <a:r>
              <a:rPr lang="ko-KR" altLang="en-US" sz="1200" b="1" dirty="0">
                <a:solidFill>
                  <a:schemeClr val="bg1"/>
                </a:solidFill>
              </a:rPr>
              <a:t> </a:t>
            </a:r>
            <a:r>
              <a:rPr lang="en-US" altLang="ko-KR" sz="1200" b="1" dirty="0">
                <a:solidFill>
                  <a:schemeClr val="bg1"/>
                </a:solidFill>
              </a:rPr>
              <a:t>API </a:t>
            </a:r>
            <a:r>
              <a:rPr lang="ko-KR" altLang="en-US" sz="1200" b="1" dirty="0">
                <a:solidFill>
                  <a:schemeClr val="bg1"/>
                </a:solidFill>
              </a:rPr>
              <a:t>이용</a:t>
            </a:r>
            <a:endParaRPr lang="en-US" altLang="ko-KR" sz="1200" b="1" dirty="0">
              <a:solidFill>
                <a:schemeClr val="bg1"/>
              </a:solidFill>
            </a:endParaRPr>
          </a:p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실제로는 구현 로그인 불가 </a:t>
            </a:r>
            <a:r>
              <a:rPr lang="en-US" altLang="ko-KR" sz="1200" b="1" dirty="0">
                <a:solidFill>
                  <a:schemeClr val="bg1"/>
                </a:solidFill>
              </a:rPr>
              <a:t>/</a:t>
            </a:r>
            <a:r>
              <a:rPr lang="ko-KR" altLang="en-US" sz="1200" b="1" dirty="0">
                <a:solidFill>
                  <a:schemeClr val="bg1"/>
                </a:solidFill>
              </a:rPr>
              <a:t>추후 서비스 예정</a:t>
            </a:r>
            <a:endParaRPr lang="en-US" altLang="ko-KR" sz="1200" b="1" dirty="0">
              <a:solidFill>
                <a:schemeClr val="bg1"/>
              </a:solidFill>
            </a:endParaRPr>
          </a:p>
        </p:txBody>
      </p:sp>
      <p:sp>
        <p:nvSpPr>
          <p:cNvPr id="9" name="말풍선: 모서리가 둥근 사각형 8">
            <a:extLst>
              <a:ext uri="{FF2B5EF4-FFF2-40B4-BE49-F238E27FC236}">
                <a16:creationId xmlns:a16="http://schemas.microsoft.com/office/drawing/2014/main" id="{CD27E3D8-DB45-4692-B230-74D2702D89B2}"/>
              </a:ext>
            </a:extLst>
          </p:cNvPr>
          <p:cNvSpPr/>
          <p:nvPr/>
        </p:nvSpPr>
        <p:spPr>
          <a:xfrm>
            <a:off x="220736" y="6011073"/>
            <a:ext cx="1987098" cy="614826"/>
          </a:xfrm>
          <a:prstGeom prst="wedgeRoundRectCallout">
            <a:avLst>
              <a:gd name="adj1" fmla="val 67868"/>
              <a:gd name="adj2" fmla="val -11870"/>
              <a:gd name="adj3" fmla="val 16667"/>
            </a:avLst>
          </a:prstGeom>
          <a:noFill/>
          <a:ln w="3175">
            <a:solidFill>
              <a:srgbClr val="ED7D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바깥화면 클릭 시 다시 원래의 페이지로 </a:t>
            </a:r>
            <a:r>
              <a:rPr lang="ko-KR" altLang="en-US" sz="1200" b="1" dirty="0" err="1">
                <a:solidFill>
                  <a:schemeClr val="bg1"/>
                </a:solidFill>
              </a:rPr>
              <a:t>돌아감</a:t>
            </a:r>
            <a:endParaRPr lang="en-US" altLang="ko-KR" sz="1200" b="1" dirty="0">
              <a:solidFill>
                <a:schemeClr val="bg1"/>
              </a:solidFill>
            </a:endParaRPr>
          </a:p>
        </p:txBody>
      </p:sp>
      <p:sp>
        <p:nvSpPr>
          <p:cNvPr id="10" name="말풍선: 모서리가 둥근 사각형 9">
            <a:extLst>
              <a:ext uri="{FF2B5EF4-FFF2-40B4-BE49-F238E27FC236}">
                <a16:creationId xmlns:a16="http://schemas.microsoft.com/office/drawing/2014/main" id="{8514C4AA-4784-4289-B3EF-183BBFCED802}"/>
              </a:ext>
            </a:extLst>
          </p:cNvPr>
          <p:cNvSpPr/>
          <p:nvPr/>
        </p:nvSpPr>
        <p:spPr>
          <a:xfrm>
            <a:off x="220736" y="5088193"/>
            <a:ext cx="1987098" cy="614826"/>
          </a:xfrm>
          <a:prstGeom prst="wedgeRoundRectCallout">
            <a:avLst>
              <a:gd name="adj1" fmla="val 69847"/>
              <a:gd name="adj2" fmla="val -3874"/>
              <a:gd name="adj3" fmla="val 16667"/>
            </a:avLst>
          </a:prstGeom>
          <a:noFill/>
          <a:ln w="3175">
            <a:solidFill>
              <a:srgbClr val="ED7D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비 로그인 상태에서만 </a:t>
            </a:r>
            <a:endParaRPr lang="en-US" altLang="ko-KR" sz="1200" b="1" dirty="0">
              <a:solidFill>
                <a:schemeClr val="bg1"/>
              </a:solidFill>
            </a:endParaRPr>
          </a:p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회원가입 가능</a:t>
            </a:r>
            <a:endParaRPr lang="en-US" altLang="ko-KR" sz="1200" b="1" dirty="0">
              <a:solidFill>
                <a:schemeClr val="bg1"/>
              </a:solidFill>
            </a:endParaRPr>
          </a:p>
        </p:txBody>
      </p:sp>
      <p:sp>
        <p:nvSpPr>
          <p:cNvPr id="11" name="말풍선: 모서리가 둥근 사각형 10">
            <a:extLst>
              <a:ext uri="{FF2B5EF4-FFF2-40B4-BE49-F238E27FC236}">
                <a16:creationId xmlns:a16="http://schemas.microsoft.com/office/drawing/2014/main" id="{EBD7B015-288F-4AF8-851A-EBCE4D20E570}"/>
              </a:ext>
            </a:extLst>
          </p:cNvPr>
          <p:cNvSpPr/>
          <p:nvPr/>
        </p:nvSpPr>
        <p:spPr>
          <a:xfrm>
            <a:off x="220736" y="3962400"/>
            <a:ext cx="1987098" cy="817739"/>
          </a:xfrm>
          <a:prstGeom prst="wedgeRoundRectCallout">
            <a:avLst>
              <a:gd name="adj1" fmla="val 69847"/>
              <a:gd name="adj2" fmla="val -3874"/>
              <a:gd name="adj3" fmla="val 16667"/>
            </a:avLst>
          </a:prstGeom>
          <a:noFill/>
          <a:ln w="3175">
            <a:solidFill>
              <a:srgbClr val="ED7D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메인 페이지 뿐만 아니라</a:t>
            </a:r>
            <a:r>
              <a:rPr lang="en-US" altLang="ko-KR" sz="1200" b="1" dirty="0">
                <a:solidFill>
                  <a:schemeClr val="bg1"/>
                </a:solidFill>
              </a:rPr>
              <a:t>, </a:t>
            </a:r>
            <a:r>
              <a:rPr lang="ko-KR" altLang="en-US" sz="1200" b="1" dirty="0">
                <a:solidFill>
                  <a:schemeClr val="bg1"/>
                </a:solidFill>
              </a:rPr>
              <a:t>책상세페이지</a:t>
            </a:r>
            <a:r>
              <a:rPr lang="en-US" altLang="ko-KR" sz="1200" b="1" dirty="0">
                <a:solidFill>
                  <a:schemeClr val="bg1"/>
                </a:solidFill>
              </a:rPr>
              <a:t>, </a:t>
            </a:r>
            <a:r>
              <a:rPr lang="ko-KR" altLang="en-US" sz="1200" b="1" dirty="0">
                <a:solidFill>
                  <a:schemeClr val="bg1"/>
                </a:solidFill>
              </a:rPr>
              <a:t>검색페이지에서도 똑같이 작용함</a:t>
            </a:r>
            <a:endParaRPr lang="en-US" altLang="ko-KR" sz="1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06648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BE14AB47-5D82-40EF-853F-8EEBB4E8762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3467" y="2365755"/>
            <a:ext cx="10905066" cy="212648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765972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텍스트이(가) 표시된 사진&#10;&#10;자동 생성된 설명">
            <a:extLst>
              <a:ext uri="{FF2B5EF4-FFF2-40B4-BE49-F238E27FC236}">
                <a16:creationId xmlns:a16="http://schemas.microsoft.com/office/drawing/2014/main" id="{500CE22C-BB01-4D76-BC62-4A475AC5CF1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3467" y="2393019"/>
            <a:ext cx="10905066" cy="207196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433149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FE1A8FC-4118-47CC-A2F9-AAD07D036C7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3467" y="2379387"/>
            <a:ext cx="10905066" cy="20992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6514924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57B9094-0A3C-4F0F-BBBE-8920E9B37276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28" b="1"/>
          <a:stretch/>
        </p:blipFill>
        <p:spPr bwMode="auto">
          <a:xfrm>
            <a:off x="20" y="1282"/>
            <a:ext cx="12191980" cy="6856718"/>
          </a:xfrm>
          <a:prstGeom prst="rect">
            <a:avLst/>
          </a:prstGeom>
          <a:noFill/>
        </p:spPr>
      </p:pic>
      <p:sp>
        <p:nvSpPr>
          <p:cNvPr id="5" name="말풍선: 모서리가 둥근 사각형 4">
            <a:extLst>
              <a:ext uri="{FF2B5EF4-FFF2-40B4-BE49-F238E27FC236}">
                <a16:creationId xmlns:a16="http://schemas.microsoft.com/office/drawing/2014/main" id="{2ADF509B-B046-4D82-B894-64D5E803042D}"/>
              </a:ext>
            </a:extLst>
          </p:cNvPr>
          <p:cNvSpPr/>
          <p:nvPr/>
        </p:nvSpPr>
        <p:spPr>
          <a:xfrm>
            <a:off x="8447377" y="4277071"/>
            <a:ext cx="2427100" cy="2072110"/>
          </a:xfrm>
          <a:prstGeom prst="wedgeRoundRectCallout">
            <a:avLst>
              <a:gd name="adj1" fmla="val -71221"/>
              <a:gd name="adj2" fmla="val -36332"/>
              <a:gd name="adj3" fmla="val 16667"/>
            </a:avLst>
          </a:prstGeom>
          <a:noFill/>
          <a:ln w="3175">
            <a:solidFill>
              <a:srgbClr val="ED7D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DB</a:t>
            </a:r>
            <a:r>
              <a:rPr lang="ko-KR" altLang="en-US" sz="1200" dirty="0">
                <a:solidFill>
                  <a:schemeClr val="tx1"/>
                </a:solidFill>
              </a:rPr>
              <a:t>안에 내용을 </a:t>
            </a:r>
            <a:r>
              <a:rPr lang="en-US" altLang="ko-KR" sz="1200" dirty="0">
                <a:solidFill>
                  <a:schemeClr val="tx1"/>
                </a:solidFill>
              </a:rPr>
              <a:t>‘</a:t>
            </a:r>
            <a:r>
              <a:rPr lang="ko-KR" altLang="en-US" sz="1200" dirty="0">
                <a:solidFill>
                  <a:schemeClr val="tx1"/>
                </a:solidFill>
              </a:rPr>
              <a:t>공지사항</a:t>
            </a:r>
            <a:r>
              <a:rPr lang="en-US" altLang="ko-KR" sz="1200" dirty="0">
                <a:solidFill>
                  <a:schemeClr val="tx1"/>
                </a:solidFill>
              </a:rPr>
              <a:t>’ </a:t>
            </a:r>
            <a:r>
              <a:rPr lang="ko-KR" altLang="en-US" sz="1200" dirty="0">
                <a:solidFill>
                  <a:schemeClr val="tx1"/>
                </a:solidFill>
              </a:rPr>
              <a:t>즉</a:t>
            </a:r>
            <a:r>
              <a:rPr lang="en-US" altLang="ko-KR" sz="1200" dirty="0">
                <a:solidFill>
                  <a:schemeClr val="tx1"/>
                </a:solidFill>
              </a:rPr>
              <a:t>, 'notice’ </a:t>
            </a:r>
            <a:r>
              <a:rPr lang="ko-KR" altLang="en-US" sz="1200" dirty="0">
                <a:solidFill>
                  <a:schemeClr val="tx1"/>
                </a:solidFill>
              </a:rPr>
              <a:t>부분의 </a:t>
            </a:r>
            <a:r>
              <a:rPr lang="en-US" altLang="ko-KR" sz="1200" dirty="0">
                <a:solidFill>
                  <a:schemeClr val="tx1"/>
                </a:solidFill>
              </a:rPr>
              <a:t>DB</a:t>
            </a:r>
            <a:r>
              <a:rPr lang="ko-KR" altLang="en-US" sz="1200" dirty="0">
                <a:solidFill>
                  <a:schemeClr val="tx1"/>
                </a:solidFill>
              </a:rPr>
              <a:t>안에 내용을 운영자</a:t>
            </a:r>
            <a:r>
              <a:rPr lang="en-US" altLang="ko-KR" sz="1200" dirty="0">
                <a:solidFill>
                  <a:schemeClr val="tx1"/>
                </a:solidFill>
              </a:rPr>
              <a:t>/</a:t>
            </a:r>
            <a:r>
              <a:rPr lang="ko-KR" altLang="en-US" sz="1200" dirty="0">
                <a:solidFill>
                  <a:schemeClr val="tx1"/>
                </a:solidFill>
              </a:rPr>
              <a:t>제작자가 직접 입력하여 출력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algn="ctr"/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'</a:t>
            </a:r>
            <a:r>
              <a:rPr lang="ko-KR" altLang="en-US" sz="1200" dirty="0" err="1">
                <a:solidFill>
                  <a:schemeClr val="tx1"/>
                </a:solidFill>
              </a:rPr>
              <a:t>뒤로가기</a:t>
            </a:r>
            <a:r>
              <a:rPr lang="en-US" altLang="ko-KR" sz="1200" dirty="0">
                <a:solidFill>
                  <a:schemeClr val="tx1"/>
                </a:solidFill>
              </a:rPr>
              <a:t>’ </a:t>
            </a:r>
            <a:r>
              <a:rPr lang="ko-KR" altLang="en-US" sz="1200" dirty="0">
                <a:solidFill>
                  <a:schemeClr val="tx1"/>
                </a:solidFill>
              </a:rPr>
              <a:t>를 통해서 원래 마이페이지로 돌아갈 수 있음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837139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16646FB-CE52-43E6-A70B-278AA2D7BDC7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28" b="1"/>
          <a:stretch/>
        </p:blipFill>
        <p:spPr bwMode="auto">
          <a:xfrm>
            <a:off x="20" y="1282"/>
            <a:ext cx="12191980" cy="6856718"/>
          </a:xfrm>
          <a:prstGeom prst="rect">
            <a:avLst/>
          </a:prstGeom>
          <a:noFill/>
        </p:spPr>
      </p:pic>
      <p:sp>
        <p:nvSpPr>
          <p:cNvPr id="4" name="말풍선: 모서리가 둥근 사각형 3">
            <a:extLst>
              <a:ext uri="{FF2B5EF4-FFF2-40B4-BE49-F238E27FC236}">
                <a16:creationId xmlns:a16="http://schemas.microsoft.com/office/drawing/2014/main" id="{E360329D-EB06-4102-9248-951FDDC75268}"/>
              </a:ext>
            </a:extLst>
          </p:cNvPr>
          <p:cNvSpPr/>
          <p:nvPr/>
        </p:nvSpPr>
        <p:spPr>
          <a:xfrm>
            <a:off x="8447377" y="4277071"/>
            <a:ext cx="2427100" cy="2072110"/>
          </a:xfrm>
          <a:prstGeom prst="wedgeRoundRectCallout">
            <a:avLst>
              <a:gd name="adj1" fmla="val -71221"/>
              <a:gd name="adj2" fmla="val -36332"/>
              <a:gd name="adj3" fmla="val 16667"/>
            </a:avLst>
          </a:prstGeom>
          <a:noFill/>
          <a:ln w="3175">
            <a:solidFill>
              <a:srgbClr val="ED7D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DB</a:t>
            </a:r>
            <a:r>
              <a:rPr lang="ko-KR" altLang="en-US" sz="1200" dirty="0">
                <a:solidFill>
                  <a:schemeClr val="tx1"/>
                </a:solidFill>
              </a:rPr>
              <a:t>안에 내용을 </a:t>
            </a:r>
            <a:r>
              <a:rPr lang="en-US" altLang="ko-KR" sz="1200" dirty="0">
                <a:solidFill>
                  <a:schemeClr val="tx1"/>
                </a:solidFill>
              </a:rPr>
              <a:t>‘FAQ’ </a:t>
            </a:r>
            <a:r>
              <a:rPr lang="ko-KR" altLang="en-US" sz="1200" dirty="0">
                <a:solidFill>
                  <a:schemeClr val="tx1"/>
                </a:solidFill>
              </a:rPr>
              <a:t>즉</a:t>
            </a:r>
            <a:r>
              <a:rPr lang="en-US" altLang="ko-KR" sz="1200" dirty="0">
                <a:solidFill>
                  <a:schemeClr val="tx1"/>
                </a:solidFill>
              </a:rPr>
              <a:t>, ‘</a:t>
            </a:r>
            <a:r>
              <a:rPr lang="en-US" altLang="ko-KR" sz="1200" dirty="0" err="1">
                <a:solidFill>
                  <a:schemeClr val="tx1"/>
                </a:solidFill>
              </a:rPr>
              <a:t>faq</a:t>
            </a:r>
            <a:r>
              <a:rPr lang="en-US" altLang="ko-KR" sz="1200" dirty="0">
                <a:solidFill>
                  <a:schemeClr val="tx1"/>
                </a:solidFill>
              </a:rPr>
              <a:t>’ </a:t>
            </a:r>
            <a:r>
              <a:rPr lang="ko-KR" altLang="en-US" sz="1200" dirty="0">
                <a:solidFill>
                  <a:schemeClr val="tx1"/>
                </a:solidFill>
              </a:rPr>
              <a:t>부분의 </a:t>
            </a:r>
            <a:r>
              <a:rPr lang="en-US" altLang="ko-KR" sz="1200" dirty="0">
                <a:solidFill>
                  <a:schemeClr val="tx1"/>
                </a:solidFill>
              </a:rPr>
              <a:t>DB</a:t>
            </a:r>
            <a:r>
              <a:rPr lang="ko-KR" altLang="en-US" sz="1200" dirty="0">
                <a:solidFill>
                  <a:schemeClr val="tx1"/>
                </a:solidFill>
              </a:rPr>
              <a:t>안에 내용을 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운영자</a:t>
            </a:r>
            <a:r>
              <a:rPr lang="en-US" altLang="ko-KR" sz="1200" dirty="0">
                <a:solidFill>
                  <a:schemeClr val="tx1"/>
                </a:solidFill>
              </a:rPr>
              <a:t>/</a:t>
            </a:r>
            <a:r>
              <a:rPr lang="ko-KR" altLang="en-US" sz="1200" dirty="0">
                <a:solidFill>
                  <a:schemeClr val="tx1"/>
                </a:solidFill>
              </a:rPr>
              <a:t>제작자가 직접 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입력하여 출력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algn="ctr"/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'</a:t>
            </a:r>
            <a:r>
              <a:rPr lang="ko-KR" altLang="en-US" sz="1200" dirty="0" err="1">
                <a:solidFill>
                  <a:schemeClr val="tx1"/>
                </a:solidFill>
              </a:rPr>
              <a:t>뒤로가기</a:t>
            </a:r>
            <a:r>
              <a:rPr lang="en-US" altLang="ko-KR" sz="1200" dirty="0">
                <a:solidFill>
                  <a:schemeClr val="tx1"/>
                </a:solidFill>
              </a:rPr>
              <a:t>’ </a:t>
            </a:r>
            <a:r>
              <a:rPr lang="ko-KR" altLang="en-US" sz="1200" dirty="0">
                <a:solidFill>
                  <a:schemeClr val="tx1"/>
                </a:solidFill>
              </a:rPr>
              <a:t>를 통해서 원래 마이페이지로 돌아갈 수 있음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68471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F7C5092-7A69-4EE9-9D9C-976B70A482B6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3" r="2714" b="1"/>
          <a:stretch/>
        </p:blipFill>
        <p:spPr bwMode="auto">
          <a:xfrm>
            <a:off x="20" y="1282"/>
            <a:ext cx="12191980" cy="6856718"/>
          </a:xfrm>
          <a:prstGeom prst="rect">
            <a:avLst/>
          </a:prstGeom>
          <a:noFill/>
        </p:spPr>
      </p:pic>
      <p:sp>
        <p:nvSpPr>
          <p:cNvPr id="4" name="말풍선: 모서리가 둥근 사각형 3">
            <a:extLst>
              <a:ext uri="{FF2B5EF4-FFF2-40B4-BE49-F238E27FC236}">
                <a16:creationId xmlns:a16="http://schemas.microsoft.com/office/drawing/2014/main" id="{F7A43C94-7777-49BB-B50C-C91C47C9852B}"/>
              </a:ext>
            </a:extLst>
          </p:cNvPr>
          <p:cNvSpPr/>
          <p:nvPr/>
        </p:nvSpPr>
        <p:spPr>
          <a:xfrm>
            <a:off x="117112" y="1233411"/>
            <a:ext cx="1470974" cy="466164"/>
          </a:xfrm>
          <a:prstGeom prst="wedgeRoundRectCallout">
            <a:avLst>
              <a:gd name="adj1" fmla="val 61650"/>
              <a:gd name="adj2" fmla="val -21515"/>
              <a:gd name="adj3" fmla="val 16667"/>
            </a:avLst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전에 설명한 페이지의 밑부분</a:t>
            </a:r>
          </a:p>
        </p:txBody>
      </p:sp>
      <p:sp>
        <p:nvSpPr>
          <p:cNvPr id="5" name="말풍선: 모서리가 둥근 사각형 4">
            <a:extLst>
              <a:ext uri="{FF2B5EF4-FFF2-40B4-BE49-F238E27FC236}">
                <a16:creationId xmlns:a16="http://schemas.microsoft.com/office/drawing/2014/main" id="{715BCDDA-38DC-4B80-A4EA-AA6573E04953}"/>
              </a:ext>
            </a:extLst>
          </p:cNvPr>
          <p:cNvSpPr/>
          <p:nvPr/>
        </p:nvSpPr>
        <p:spPr>
          <a:xfrm>
            <a:off x="6952415" y="2047291"/>
            <a:ext cx="1481466" cy="608551"/>
          </a:xfrm>
          <a:prstGeom prst="wedgeRoundRectCallout">
            <a:avLst>
              <a:gd name="adj1" fmla="val -161211"/>
              <a:gd name="adj2" fmla="val 49434"/>
              <a:gd name="adj3" fmla="val 16667"/>
            </a:avLst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/>
              <a:t>로그인 상태일때만 리뷰를 작성할 수 있는 창이 나타남</a:t>
            </a:r>
            <a:endParaRPr lang="ko-KR" altLang="en-US" sz="1100" dirty="0"/>
          </a:p>
        </p:txBody>
      </p:sp>
      <p:sp>
        <p:nvSpPr>
          <p:cNvPr id="6" name="말풍선: 모서리가 둥근 사각형 5">
            <a:extLst>
              <a:ext uri="{FF2B5EF4-FFF2-40B4-BE49-F238E27FC236}">
                <a16:creationId xmlns:a16="http://schemas.microsoft.com/office/drawing/2014/main" id="{E9E3C8FA-654E-4E10-B1ED-DEF25177795A}"/>
              </a:ext>
            </a:extLst>
          </p:cNvPr>
          <p:cNvSpPr/>
          <p:nvPr/>
        </p:nvSpPr>
        <p:spPr>
          <a:xfrm>
            <a:off x="1926457" y="669208"/>
            <a:ext cx="1470974" cy="466164"/>
          </a:xfrm>
          <a:prstGeom prst="wedgeRoundRectCallout">
            <a:avLst>
              <a:gd name="adj1" fmla="val 61650"/>
              <a:gd name="adj2" fmla="val -21515"/>
              <a:gd name="adj3" fmla="val 16667"/>
            </a:avLst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/>
              <a:t>로고 클릭 시 메인 페이지로 이동</a:t>
            </a:r>
            <a:endParaRPr lang="ko-KR" altLang="en-US" sz="1100" dirty="0"/>
          </a:p>
        </p:txBody>
      </p:sp>
      <p:sp>
        <p:nvSpPr>
          <p:cNvPr id="9" name="말풍선: 모서리가 둥근 사각형 8">
            <a:extLst>
              <a:ext uri="{FF2B5EF4-FFF2-40B4-BE49-F238E27FC236}">
                <a16:creationId xmlns:a16="http://schemas.microsoft.com/office/drawing/2014/main" id="{574E2F1C-F387-42A2-BA22-7C651A91B8B5}"/>
              </a:ext>
            </a:extLst>
          </p:cNvPr>
          <p:cNvSpPr/>
          <p:nvPr/>
        </p:nvSpPr>
        <p:spPr>
          <a:xfrm>
            <a:off x="6361545" y="603307"/>
            <a:ext cx="986118" cy="466164"/>
          </a:xfrm>
          <a:prstGeom prst="wedgeRoundRectCallout">
            <a:avLst>
              <a:gd name="adj1" fmla="val 128474"/>
              <a:gd name="adj2" fmla="val 12405"/>
              <a:gd name="adj3" fmla="val 16667"/>
            </a:avLst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검색 가능한 검색 창</a:t>
            </a:r>
          </a:p>
        </p:txBody>
      </p:sp>
      <p:sp>
        <p:nvSpPr>
          <p:cNvPr id="10" name="말풍선: 모서리가 둥근 사각형 9">
            <a:extLst>
              <a:ext uri="{FF2B5EF4-FFF2-40B4-BE49-F238E27FC236}">
                <a16:creationId xmlns:a16="http://schemas.microsoft.com/office/drawing/2014/main" id="{178E44FA-7B73-4092-854F-627C70137AB4}"/>
              </a:ext>
            </a:extLst>
          </p:cNvPr>
          <p:cNvSpPr/>
          <p:nvPr/>
        </p:nvSpPr>
        <p:spPr>
          <a:xfrm>
            <a:off x="10845996" y="2655843"/>
            <a:ext cx="1167663" cy="466164"/>
          </a:xfrm>
          <a:prstGeom prst="wedgeRoundRectCallout">
            <a:avLst>
              <a:gd name="adj1" fmla="val -25413"/>
              <a:gd name="adj2" fmla="val -409118"/>
              <a:gd name="adj3" fmla="val 16667"/>
            </a:avLst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현재는 로그인 된 상태</a:t>
            </a:r>
          </a:p>
        </p:txBody>
      </p:sp>
      <p:sp>
        <p:nvSpPr>
          <p:cNvPr id="11" name="말풍선: 모서리가 둥근 사각형 10">
            <a:extLst>
              <a:ext uri="{FF2B5EF4-FFF2-40B4-BE49-F238E27FC236}">
                <a16:creationId xmlns:a16="http://schemas.microsoft.com/office/drawing/2014/main" id="{20F9688D-C216-4D2B-AFC9-0FB0A5CAF5C7}"/>
              </a:ext>
            </a:extLst>
          </p:cNvPr>
          <p:cNvSpPr/>
          <p:nvPr/>
        </p:nvSpPr>
        <p:spPr>
          <a:xfrm>
            <a:off x="6361545" y="3126871"/>
            <a:ext cx="1481466" cy="608551"/>
          </a:xfrm>
          <a:prstGeom prst="wedgeRoundRectCallout">
            <a:avLst>
              <a:gd name="adj1" fmla="val -79790"/>
              <a:gd name="adj2" fmla="val -48074"/>
              <a:gd name="adj3" fmla="val 16667"/>
            </a:avLst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1~5</a:t>
            </a:r>
            <a:r>
              <a:rPr lang="ko-KR" altLang="en-US" sz="1100" dirty="0"/>
              <a:t>개의 별점으로 평가가능</a:t>
            </a:r>
          </a:p>
        </p:txBody>
      </p:sp>
      <p:sp>
        <p:nvSpPr>
          <p:cNvPr id="12" name="말풍선: 모서리가 둥근 사각형 11">
            <a:extLst>
              <a:ext uri="{FF2B5EF4-FFF2-40B4-BE49-F238E27FC236}">
                <a16:creationId xmlns:a16="http://schemas.microsoft.com/office/drawing/2014/main" id="{13D30D30-8DD5-462D-8A10-5F0321300FA5}"/>
              </a:ext>
            </a:extLst>
          </p:cNvPr>
          <p:cNvSpPr/>
          <p:nvPr/>
        </p:nvSpPr>
        <p:spPr>
          <a:xfrm>
            <a:off x="1507787" y="2888925"/>
            <a:ext cx="1673748" cy="1128598"/>
          </a:xfrm>
          <a:prstGeom prst="wedgeRoundRectCallout">
            <a:avLst>
              <a:gd name="adj1" fmla="val 76003"/>
              <a:gd name="adj2" fmla="val -36665"/>
              <a:gd name="adj3" fmla="val 16667"/>
            </a:avLst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리뷰를 남기고</a:t>
            </a:r>
            <a:r>
              <a:rPr lang="en-US" altLang="ko-KR" sz="1100" dirty="0"/>
              <a:t>, </a:t>
            </a:r>
            <a:r>
              <a:rPr lang="ko-KR" altLang="en-US" sz="1100" dirty="0"/>
              <a:t>코멘트 남기기 버튼 클릭 시 밑에 코멘트에 자신의 정보와 리뷰내용</a:t>
            </a:r>
            <a:r>
              <a:rPr lang="en-US" altLang="ko-KR" sz="1100" dirty="0"/>
              <a:t>, </a:t>
            </a:r>
            <a:r>
              <a:rPr lang="ko-KR" altLang="en-US" sz="1100" dirty="0" err="1"/>
              <a:t>별점</a:t>
            </a:r>
            <a:r>
              <a:rPr lang="ko-KR" altLang="en-US" sz="1100" dirty="0"/>
              <a:t> 내용이 등록됨</a:t>
            </a:r>
            <a:r>
              <a:rPr lang="en-US" altLang="ko-KR" sz="1100" dirty="0"/>
              <a:t>.</a:t>
            </a:r>
            <a:endParaRPr lang="ko-KR" altLang="en-US" sz="1100" dirty="0"/>
          </a:p>
        </p:txBody>
      </p:sp>
      <p:sp>
        <p:nvSpPr>
          <p:cNvPr id="13" name="말풍선: 모서리가 둥근 사각형 12">
            <a:extLst>
              <a:ext uri="{FF2B5EF4-FFF2-40B4-BE49-F238E27FC236}">
                <a16:creationId xmlns:a16="http://schemas.microsoft.com/office/drawing/2014/main" id="{47686FFD-5A1A-4213-AE6F-94C8BBCF525E}"/>
              </a:ext>
            </a:extLst>
          </p:cNvPr>
          <p:cNvSpPr/>
          <p:nvPr/>
        </p:nvSpPr>
        <p:spPr>
          <a:xfrm>
            <a:off x="5866197" y="4203209"/>
            <a:ext cx="1750560" cy="767625"/>
          </a:xfrm>
          <a:prstGeom prst="wedgeRoundRectCallout">
            <a:avLst>
              <a:gd name="adj1" fmla="val -79687"/>
              <a:gd name="adj2" fmla="val -107665"/>
              <a:gd name="adj3" fmla="val 16667"/>
            </a:avLst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리뷰는 최신 </a:t>
            </a:r>
            <a:r>
              <a:rPr lang="en-US" altLang="ko-KR" sz="1100" dirty="0"/>
              <a:t>,</a:t>
            </a:r>
            <a:r>
              <a:rPr lang="ko-KR" altLang="en-US" sz="1100" dirty="0"/>
              <a:t>순 높은 평점 순 낮은 평점 순</a:t>
            </a:r>
            <a:r>
              <a:rPr lang="en-US" altLang="ko-KR" sz="1100" dirty="0"/>
              <a:t>,</a:t>
            </a:r>
            <a:r>
              <a:rPr lang="ko-KR" altLang="en-US" sz="1100" dirty="0"/>
              <a:t> 좋아요 순으로 정렬 가능</a:t>
            </a:r>
          </a:p>
        </p:txBody>
      </p:sp>
      <p:sp>
        <p:nvSpPr>
          <p:cNvPr id="14" name="말풍선: 모서리가 둥근 사각형 13">
            <a:extLst>
              <a:ext uri="{FF2B5EF4-FFF2-40B4-BE49-F238E27FC236}">
                <a16:creationId xmlns:a16="http://schemas.microsoft.com/office/drawing/2014/main" id="{266D7A91-D5C6-4A85-8596-E82C72C9F723}"/>
              </a:ext>
            </a:extLst>
          </p:cNvPr>
          <p:cNvSpPr/>
          <p:nvPr/>
        </p:nvSpPr>
        <p:spPr>
          <a:xfrm>
            <a:off x="1603928" y="4829210"/>
            <a:ext cx="1481466" cy="608551"/>
          </a:xfrm>
          <a:prstGeom prst="wedgeRoundRectCallout">
            <a:avLst>
              <a:gd name="adj1" fmla="val 86992"/>
              <a:gd name="adj2" fmla="val -64059"/>
              <a:gd name="adj3" fmla="val 16667"/>
            </a:avLst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슬라이드 방식이며</a:t>
            </a:r>
            <a:r>
              <a:rPr lang="en-US" altLang="ko-KR" sz="1100" dirty="0"/>
              <a:t>, </a:t>
            </a:r>
            <a:r>
              <a:rPr lang="ko-KR" altLang="en-US" sz="1100" dirty="0"/>
              <a:t>다른 사람이 한 리뷰까지 볼 수 있음</a:t>
            </a:r>
            <a:r>
              <a:rPr lang="en-US" altLang="ko-KR" sz="1100" dirty="0"/>
              <a:t>.</a:t>
            </a:r>
            <a:endParaRPr lang="ko-KR" altLang="en-US" sz="1100" dirty="0"/>
          </a:p>
        </p:txBody>
      </p:sp>
      <p:sp>
        <p:nvSpPr>
          <p:cNvPr id="16" name="말풍선: 모서리가 둥근 사각형 15">
            <a:extLst>
              <a:ext uri="{FF2B5EF4-FFF2-40B4-BE49-F238E27FC236}">
                <a16:creationId xmlns:a16="http://schemas.microsoft.com/office/drawing/2014/main" id="{DD71F3C4-C1B2-40FF-AD24-C37333640060}"/>
              </a:ext>
            </a:extLst>
          </p:cNvPr>
          <p:cNvSpPr/>
          <p:nvPr/>
        </p:nvSpPr>
        <p:spPr>
          <a:xfrm>
            <a:off x="4706412" y="4120714"/>
            <a:ext cx="1062090" cy="608551"/>
          </a:xfrm>
          <a:prstGeom prst="wedgeRoundRectCallout">
            <a:avLst>
              <a:gd name="adj1" fmla="val -19341"/>
              <a:gd name="adj2" fmla="val 89397"/>
              <a:gd name="adj3" fmla="val 16667"/>
            </a:avLst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 err="1"/>
              <a:t>별점</a:t>
            </a:r>
            <a:r>
              <a:rPr lang="ko-KR" altLang="en-US" sz="1100" dirty="0"/>
              <a:t> 선택 후 등록하면 </a:t>
            </a:r>
            <a:r>
              <a:rPr lang="ko-KR" altLang="en-US" sz="1100" dirty="0" err="1"/>
              <a:t>별점</a:t>
            </a:r>
            <a:r>
              <a:rPr lang="ko-KR" altLang="en-US" sz="1100" dirty="0"/>
              <a:t> 출력화면</a:t>
            </a:r>
          </a:p>
        </p:txBody>
      </p:sp>
      <p:sp>
        <p:nvSpPr>
          <p:cNvPr id="17" name="말풍선: 모서리가 둥근 사각형 16">
            <a:extLst>
              <a:ext uri="{FF2B5EF4-FFF2-40B4-BE49-F238E27FC236}">
                <a16:creationId xmlns:a16="http://schemas.microsoft.com/office/drawing/2014/main" id="{E4AB02D4-4221-466B-A148-8E1F16CAE72C}"/>
              </a:ext>
            </a:extLst>
          </p:cNvPr>
          <p:cNvSpPr/>
          <p:nvPr/>
        </p:nvSpPr>
        <p:spPr>
          <a:xfrm>
            <a:off x="5237457" y="5219179"/>
            <a:ext cx="5788284" cy="608551"/>
          </a:xfrm>
          <a:prstGeom prst="wedgeRoundRectCallout">
            <a:avLst>
              <a:gd name="adj1" fmla="val -70631"/>
              <a:gd name="adj2" fmla="val -52869"/>
              <a:gd name="adj3" fmla="val 16667"/>
            </a:avLst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좋아요</a:t>
            </a:r>
            <a:r>
              <a:rPr lang="en-US" altLang="ko-KR" sz="1100" dirty="0"/>
              <a:t>, </a:t>
            </a:r>
            <a:r>
              <a:rPr lang="ko-KR" altLang="en-US" sz="1100" dirty="0"/>
              <a:t>싫어요 버튼</a:t>
            </a:r>
            <a:endParaRPr lang="en-US" altLang="ko-KR" sz="1100" dirty="0"/>
          </a:p>
          <a:p>
            <a:pPr algn="ctr"/>
            <a:r>
              <a:rPr lang="ko-KR" altLang="en-US" sz="1100" dirty="0"/>
              <a:t>자신의 리뷰에는 클릭을 못하게 만들고</a:t>
            </a:r>
            <a:r>
              <a:rPr lang="en-US" altLang="ko-KR" sz="1100" dirty="0"/>
              <a:t>, </a:t>
            </a:r>
            <a:r>
              <a:rPr lang="ko-KR" altLang="en-US" sz="1100" dirty="0"/>
              <a:t>다른 사람의 아이디로는 둘 중 하나를 클릭해서 평가를 할 수</a:t>
            </a:r>
            <a:r>
              <a:rPr lang="en-US" altLang="ko-KR" sz="1100" dirty="0"/>
              <a:t> </a:t>
            </a:r>
            <a:r>
              <a:rPr lang="ko-KR" altLang="en-US" sz="1100" dirty="0"/>
              <a:t>있습니다</a:t>
            </a:r>
            <a:r>
              <a:rPr lang="en-US" altLang="ko-KR" sz="1100" dirty="0"/>
              <a:t>. </a:t>
            </a:r>
            <a:r>
              <a:rPr lang="ko-KR" altLang="en-US" sz="1100" dirty="0"/>
              <a:t>리뷰는 책마다 한 아이디</a:t>
            </a:r>
            <a:r>
              <a:rPr lang="en-US" altLang="ko-KR" sz="1100" dirty="0"/>
              <a:t>, </a:t>
            </a:r>
            <a:r>
              <a:rPr lang="ko-KR" altLang="en-US" sz="1100" dirty="0"/>
              <a:t>한 리뷰만 작성하게 막음</a:t>
            </a:r>
          </a:p>
        </p:txBody>
      </p:sp>
    </p:spTree>
    <p:extLst>
      <p:ext uri="{BB962C8B-B14F-4D97-AF65-F5344CB8AC3E}">
        <p14:creationId xmlns:p14="http://schemas.microsoft.com/office/powerpoint/2010/main" val="223213522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6F8091E-1C68-467E-9E04-DB3428D20EFA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28" b="1"/>
          <a:stretch/>
        </p:blipFill>
        <p:spPr bwMode="auto">
          <a:xfrm>
            <a:off x="20" y="1282"/>
            <a:ext cx="12191980" cy="6856718"/>
          </a:xfrm>
          <a:prstGeom prst="rect">
            <a:avLst/>
          </a:prstGeom>
          <a:noFill/>
        </p:spPr>
      </p:pic>
      <p:sp>
        <p:nvSpPr>
          <p:cNvPr id="4" name="말풍선: 모서리가 둥근 사각형 3">
            <a:extLst>
              <a:ext uri="{FF2B5EF4-FFF2-40B4-BE49-F238E27FC236}">
                <a16:creationId xmlns:a16="http://schemas.microsoft.com/office/drawing/2014/main" id="{1BA8E92E-5883-48E2-9B24-6114F759307F}"/>
              </a:ext>
            </a:extLst>
          </p:cNvPr>
          <p:cNvSpPr/>
          <p:nvPr/>
        </p:nvSpPr>
        <p:spPr>
          <a:xfrm>
            <a:off x="8447377" y="4277071"/>
            <a:ext cx="2427100" cy="2072110"/>
          </a:xfrm>
          <a:prstGeom prst="wedgeRoundRectCallout">
            <a:avLst>
              <a:gd name="adj1" fmla="val -71221"/>
              <a:gd name="adj2" fmla="val -36332"/>
              <a:gd name="adj3" fmla="val 16667"/>
            </a:avLst>
          </a:prstGeom>
          <a:noFill/>
          <a:ln w="3175">
            <a:solidFill>
              <a:srgbClr val="ED7D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DB</a:t>
            </a:r>
            <a:r>
              <a:rPr lang="ko-KR" altLang="en-US" sz="1200" dirty="0">
                <a:solidFill>
                  <a:schemeClr val="tx1"/>
                </a:solidFill>
              </a:rPr>
              <a:t>안에 내용을 </a:t>
            </a:r>
            <a:r>
              <a:rPr lang="en-US" altLang="ko-KR" sz="1200" dirty="0">
                <a:solidFill>
                  <a:schemeClr val="tx1"/>
                </a:solidFill>
              </a:rPr>
              <a:t>‘</a:t>
            </a:r>
            <a:r>
              <a:rPr lang="ko-KR" altLang="en-US" sz="1200" dirty="0">
                <a:solidFill>
                  <a:schemeClr val="tx1"/>
                </a:solidFill>
              </a:rPr>
              <a:t>회원탈퇴</a:t>
            </a:r>
            <a:r>
              <a:rPr lang="en-US" altLang="ko-KR" sz="1200" dirty="0">
                <a:solidFill>
                  <a:schemeClr val="tx1"/>
                </a:solidFill>
              </a:rPr>
              <a:t>＇ </a:t>
            </a:r>
            <a:r>
              <a:rPr lang="ko-KR" altLang="en-US" sz="1200" dirty="0">
                <a:solidFill>
                  <a:schemeClr val="tx1"/>
                </a:solidFill>
              </a:rPr>
              <a:t>즉</a:t>
            </a:r>
            <a:r>
              <a:rPr lang="en-US" altLang="ko-KR" sz="1200" dirty="0">
                <a:solidFill>
                  <a:schemeClr val="tx1"/>
                </a:solidFill>
              </a:rPr>
              <a:t>, ‘</a:t>
            </a:r>
            <a:r>
              <a:rPr lang="en-US" altLang="ko-KR" sz="1200" dirty="0" err="1">
                <a:solidFill>
                  <a:schemeClr val="tx1"/>
                </a:solidFill>
              </a:rPr>
              <a:t>signout</a:t>
            </a:r>
            <a:r>
              <a:rPr lang="en-US" altLang="ko-KR" sz="1200" dirty="0">
                <a:solidFill>
                  <a:schemeClr val="tx1"/>
                </a:solidFill>
              </a:rPr>
              <a:t>’ </a:t>
            </a:r>
            <a:r>
              <a:rPr lang="ko-KR" altLang="en-US" sz="1200" dirty="0">
                <a:solidFill>
                  <a:schemeClr val="tx1"/>
                </a:solidFill>
              </a:rPr>
              <a:t>부분의 </a:t>
            </a:r>
            <a:r>
              <a:rPr lang="en-US" altLang="ko-KR" sz="1200" dirty="0">
                <a:solidFill>
                  <a:schemeClr val="tx1"/>
                </a:solidFill>
              </a:rPr>
              <a:t>DB</a:t>
            </a:r>
            <a:r>
              <a:rPr lang="ko-KR" altLang="en-US" sz="1200" dirty="0">
                <a:solidFill>
                  <a:schemeClr val="tx1"/>
                </a:solidFill>
              </a:rPr>
              <a:t>안에 내용을 운영자</a:t>
            </a:r>
            <a:r>
              <a:rPr lang="en-US" altLang="ko-KR" sz="1200" dirty="0">
                <a:solidFill>
                  <a:schemeClr val="tx1"/>
                </a:solidFill>
              </a:rPr>
              <a:t>/</a:t>
            </a:r>
            <a:r>
              <a:rPr lang="ko-KR" altLang="en-US" sz="1200" dirty="0">
                <a:solidFill>
                  <a:schemeClr val="tx1"/>
                </a:solidFill>
              </a:rPr>
              <a:t>제작자가 직접 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입력하여 출력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algn="ctr"/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'</a:t>
            </a:r>
            <a:r>
              <a:rPr lang="ko-KR" altLang="en-US" sz="1200" dirty="0" err="1">
                <a:solidFill>
                  <a:schemeClr val="tx1"/>
                </a:solidFill>
              </a:rPr>
              <a:t>뒤로가기</a:t>
            </a:r>
            <a:r>
              <a:rPr lang="en-US" altLang="ko-KR" sz="1200" dirty="0">
                <a:solidFill>
                  <a:schemeClr val="tx1"/>
                </a:solidFill>
              </a:rPr>
              <a:t>’ </a:t>
            </a:r>
            <a:r>
              <a:rPr lang="ko-KR" altLang="en-US" sz="1200" dirty="0">
                <a:solidFill>
                  <a:schemeClr val="tx1"/>
                </a:solidFill>
              </a:rPr>
              <a:t>를 통해서 원래 마이페이지로 돌아갈 수 있음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5" name="말풍선: 모서리가 둥근 사각형 4">
            <a:extLst>
              <a:ext uri="{FF2B5EF4-FFF2-40B4-BE49-F238E27FC236}">
                <a16:creationId xmlns:a16="http://schemas.microsoft.com/office/drawing/2014/main" id="{2E803461-D430-42A9-836D-4CE29E7916B9}"/>
              </a:ext>
            </a:extLst>
          </p:cNvPr>
          <p:cNvSpPr/>
          <p:nvPr/>
        </p:nvSpPr>
        <p:spPr>
          <a:xfrm>
            <a:off x="2139982" y="3623226"/>
            <a:ext cx="2667992" cy="1273239"/>
          </a:xfrm>
          <a:prstGeom prst="wedgeRoundRectCallout">
            <a:avLst>
              <a:gd name="adj1" fmla="val 33296"/>
              <a:gd name="adj2" fmla="val -82833"/>
              <a:gd name="adj3" fmla="val 16667"/>
            </a:avLst>
          </a:prstGeom>
          <a:noFill/>
          <a:ln w="3175">
            <a:solidFill>
              <a:srgbClr val="ED7D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안에 설명한 내용처럼 책 </a:t>
            </a:r>
            <a:r>
              <a:rPr lang="en-US" altLang="ko-KR" sz="1200" dirty="0">
                <a:solidFill>
                  <a:schemeClr val="tx1"/>
                </a:solidFill>
              </a:rPr>
              <a:t>‘</a:t>
            </a:r>
            <a:r>
              <a:rPr lang="ko-KR" altLang="en-US" sz="1200" dirty="0">
                <a:solidFill>
                  <a:schemeClr val="tx1"/>
                </a:solidFill>
              </a:rPr>
              <a:t>평가</a:t>
            </a:r>
            <a:r>
              <a:rPr lang="en-US" altLang="ko-KR" sz="1200" dirty="0">
                <a:solidFill>
                  <a:schemeClr val="tx1"/>
                </a:solidFill>
              </a:rPr>
              <a:t>’ </a:t>
            </a:r>
            <a:r>
              <a:rPr lang="ko-KR" altLang="en-US" sz="1200" dirty="0">
                <a:solidFill>
                  <a:schemeClr val="tx1"/>
                </a:solidFill>
              </a:rPr>
              <a:t>사이트임을 고려하여 무분별한 리뷰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리뷰 테러 후 도망가는 것을 방지하기 위한 정책을 </a:t>
            </a:r>
            <a:r>
              <a:rPr lang="ko-KR" altLang="en-US" sz="1200" dirty="0" err="1">
                <a:solidFill>
                  <a:schemeClr val="tx1"/>
                </a:solidFill>
              </a:rPr>
              <a:t>적어놓음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019291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3A0499C-48E2-423E-AD45-B0FDAE6371BC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7" r="2111" b="1"/>
          <a:stretch/>
        </p:blipFill>
        <p:spPr bwMode="auto">
          <a:xfrm>
            <a:off x="20" y="1282"/>
            <a:ext cx="12191980" cy="6856718"/>
          </a:xfrm>
          <a:prstGeom prst="rect">
            <a:avLst/>
          </a:prstGeom>
          <a:noFill/>
        </p:spPr>
      </p:pic>
      <p:sp>
        <p:nvSpPr>
          <p:cNvPr id="6" name="말풍선: 모서리가 둥근 사각형 5">
            <a:extLst>
              <a:ext uri="{FF2B5EF4-FFF2-40B4-BE49-F238E27FC236}">
                <a16:creationId xmlns:a16="http://schemas.microsoft.com/office/drawing/2014/main" id="{FA84A03F-2ABD-47C1-AAD6-13F1C888A87D}"/>
              </a:ext>
            </a:extLst>
          </p:cNvPr>
          <p:cNvSpPr/>
          <p:nvPr/>
        </p:nvSpPr>
        <p:spPr>
          <a:xfrm>
            <a:off x="8447377" y="4277071"/>
            <a:ext cx="2427100" cy="2072110"/>
          </a:xfrm>
          <a:prstGeom prst="wedgeRoundRectCallout">
            <a:avLst>
              <a:gd name="adj1" fmla="val -71221"/>
              <a:gd name="adj2" fmla="val -36332"/>
              <a:gd name="adj3" fmla="val 16667"/>
            </a:avLst>
          </a:prstGeom>
          <a:noFill/>
          <a:ln w="3175">
            <a:solidFill>
              <a:srgbClr val="ED7D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Option</a:t>
            </a:r>
            <a:r>
              <a:rPr lang="ko-KR" altLang="en-US" sz="1200" dirty="0">
                <a:solidFill>
                  <a:schemeClr val="tx1"/>
                </a:solidFill>
              </a:rPr>
              <a:t>의 건의사항을 눌렀을 경우 운영자</a:t>
            </a:r>
            <a:r>
              <a:rPr lang="en-US" altLang="ko-KR" sz="1200" dirty="0">
                <a:solidFill>
                  <a:schemeClr val="tx1"/>
                </a:solidFill>
              </a:rPr>
              <a:t>/</a:t>
            </a:r>
            <a:r>
              <a:rPr lang="ko-KR" altLang="en-US" sz="1200" dirty="0">
                <a:solidFill>
                  <a:schemeClr val="tx1"/>
                </a:solidFill>
              </a:rPr>
              <a:t>제작자에게 직접 건의의 내용을 받을 수 있게 </a:t>
            </a:r>
            <a:r>
              <a:rPr lang="en-US" altLang="ko-KR" sz="1200" dirty="0">
                <a:solidFill>
                  <a:schemeClr val="tx1"/>
                </a:solidFill>
              </a:rPr>
              <a:t>＇</a:t>
            </a:r>
            <a:r>
              <a:rPr lang="ko-KR" altLang="en-US" sz="1200" dirty="0">
                <a:solidFill>
                  <a:schemeClr val="tx1"/>
                </a:solidFill>
              </a:rPr>
              <a:t>구글 폼</a:t>
            </a:r>
            <a:r>
              <a:rPr lang="en-US" altLang="ko-KR" sz="1200" dirty="0">
                <a:solidFill>
                  <a:schemeClr val="tx1"/>
                </a:solidFill>
              </a:rPr>
              <a:t>＇ </a:t>
            </a:r>
            <a:r>
              <a:rPr lang="ko-KR" altLang="en-US" sz="1200" dirty="0">
                <a:solidFill>
                  <a:schemeClr val="tx1"/>
                </a:solidFill>
              </a:rPr>
              <a:t>양식으로 건의내용을 받음</a:t>
            </a:r>
          </a:p>
        </p:txBody>
      </p:sp>
    </p:spTree>
    <p:extLst>
      <p:ext uri="{BB962C8B-B14F-4D97-AF65-F5344CB8AC3E}">
        <p14:creationId xmlns:p14="http://schemas.microsoft.com/office/powerpoint/2010/main" val="228963458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0268806A-E043-4B0B-8F39-7CF446BE654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3467" y="2433913"/>
            <a:ext cx="10905066" cy="1990173"/>
          </a:xfrm>
          <a:prstGeom prst="rect">
            <a:avLst/>
          </a:prstGeom>
          <a:noFill/>
        </p:spPr>
      </p:pic>
      <p:sp>
        <p:nvSpPr>
          <p:cNvPr id="3" name="말풍선: 모서리가 둥근 사각형 2">
            <a:extLst>
              <a:ext uri="{FF2B5EF4-FFF2-40B4-BE49-F238E27FC236}">
                <a16:creationId xmlns:a16="http://schemas.microsoft.com/office/drawing/2014/main" id="{0CCB4AA9-13CB-48F9-8C3E-484AE9D84C4E}"/>
              </a:ext>
            </a:extLst>
          </p:cNvPr>
          <p:cNvSpPr/>
          <p:nvPr/>
        </p:nvSpPr>
        <p:spPr>
          <a:xfrm>
            <a:off x="8447377" y="4277071"/>
            <a:ext cx="2427100" cy="2072110"/>
          </a:xfrm>
          <a:prstGeom prst="wedgeRoundRectCallout">
            <a:avLst>
              <a:gd name="adj1" fmla="val -71221"/>
              <a:gd name="adj2" fmla="val -36332"/>
              <a:gd name="adj3" fmla="val 16667"/>
            </a:avLst>
          </a:prstGeom>
          <a:noFill/>
          <a:ln w="3175">
            <a:solidFill>
              <a:srgbClr val="ED7D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Option</a:t>
            </a:r>
            <a:r>
              <a:rPr lang="ko-KR" altLang="en-US" sz="1200" dirty="0">
                <a:solidFill>
                  <a:schemeClr val="tx1"/>
                </a:solidFill>
              </a:rPr>
              <a:t>의 로그아웃을 누를 경우 로그아웃이 됨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14414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322BEAA-2567-4106-8DE9-EB11759A721C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28" b="1"/>
          <a:stretch/>
        </p:blipFill>
        <p:spPr bwMode="auto">
          <a:xfrm>
            <a:off x="20" y="1282"/>
            <a:ext cx="12191980" cy="6856718"/>
          </a:xfrm>
          <a:prstGeom prst="rect">
            <a:avLst/>
          </a:prstGeom>
          <a:noFill/>
        </p:spPr>
      </p:pic>
      <p:sp>
        <p:nvSpPr>
          <p:cNvPr id="6" name="말풍선: 모서리가 둥근 사각형 5">
            <a:extLst>
              <a:ext uri="{FF2B5EF4-FFF2-40B4-BE49-F238E27FC236}">
                <a16:creationId xmlns:a16="http://schemas.microsoft.com/office/drawing/2014/main" id="{BD042A1C-8DAD-4863-9B14-0FA15150D8AC}"/>
              </a:ext>
            </a:extLst>
          </p:cNvPr>
          <p:cNvSpPr/>
          <p:nvPr/>
        </p:nvSpPr>
        <p:spPr>
          <a:xfrm>
            <a:off x="6952415" y="2047291"/>
            <a:ext cx="2021256" cy="1381709"/>
          </a:xfrm>
          <a:prstGeom prst="wedgeRoundRectCallout">
            <a:avLst>
              <a:gd name="adj1" fmla="val -101336"/>
              <a:gd name="adj2" fmla="val 68898"/>
              <a:gd name="adj3" fmla="val 16667"/>
            </a:avLst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현재 </a:t>
            </a:r>
            <a:r>
              <a:rPr lang="en-US" altLang="ko-KR" sz="1100" dirty="0"/>
              <a:t>ID</a:t>
            </a:r>
            <a:r>
              <a:rPr lang="ko-KR" altLang="en-US" sz="1100" dirty="0"/>
              <a:t>가 </a:t>
            </a:r>
            <a:r>
              <a:rPr lang="en-US" altLang="ko-KR" sz="1100" dirty="0" err="1"/>
              <a:t>asdf</a:t>
            </a:r>
            <a:r>
              <a:rPr lang="ko-KR" altLang="en-US" sz="1100" dirty="0"/>
              <a:t>인 사람이 </a:t>
            </a:r>
            <a:r>
              <a:rPr lang="en-US" altLang="ko-KR" sz="1100" dirty="0"/>
              <a:t>“</a:t>
            </a:r>
            <a:r>
              <a:rPr lang="ko-KR" altLang="en-US" sz="1100" dirty="0"/>
              <a:t>재미있어요</a:t>
            </a:r>
            <a:r>
              <a:rPr lang="en-US" altLang="ko-KR" sz="1100" dirty="0"/>
              <a:t>!” </a:t>
            </a:r>
            <a:r>
              <a:rPr lang="ko-KR" altLang="en-US" sz="1100" dirty="0"/>
              <a:t>리뷰를 작성하고 </a:t>
            </a:r>
            <a:r>
              <a:rPr lang="ko-KR" altLang="en-US" sz="1100" dirty="0" err="1"/>
              <a:t>별점을</a:t>
            </a:r>
            <a:r>
              <a:rPr lang="ko-KR" altLang="en-US" sz="1100" dirty="0"/>
              <a:t>  ★ ★ ★ </a:t>
            </a:r>
            <a:r>
              <a:rPr lang="en-US" altLang="ko-KR" sz="1100" dirty="0"/>
              <a:t>(3</a:t>
            </a:r>
            <a:r>
              <a:rPr lang="ko-KR" altLang="en-US" sz="1100" dirty="0"/>
              <a:t>점</a:t>
            </a:r>
            <a:r>
              <a:rPr lang="en-US" altLang="ko-KR" sz="1100" dirty="0"/>
              <a:t>)</a:t>
            </a:r>
            <a:r>
              <a:rPr lang="ko-KR" altLang="en-US" sz="1100" dirty="0"/>
              <a:t>을 주고 코멘트 남기기 입력을 했습니다</a:t>
            </a:r>
            <a:r>
              <a:rPr lang="en-US" altLang="ko-KR" sz="1100" dirty="0"/>
              <a:t>.</a:t>
            </a:r>
            <a:endParaRPr lang="ko-KR" altLang="en-US" sz="1100" dirty="0"/>
          </a:p>
        </p:txBody>
      </p:sp>
      <p:sp>
        <p:nvSpPr>
          <p:cNvPr id="18" name="말풍선: 모서리가 둥근 사각형 17">
            <a:extLst>
              <a:ext uri="{FF2B5EF4-FFF2-40B4-BE49-F238E27FC236}">
                <a16:creationId xmlns:a16="http://schemas.microsoft.com/office/drawing/2014/main" id="{D4C04ECE-A94D-471B-B142-3EB42BF7F8E6}"/>
              </a:ext>
            </a:extLst>
          </p:cNvPr>
          <p:cNvSpPr/>
          <p:nvPr/>
        </p:nvSpPr>
        <p:spPr>
          <a:xfrm>
            <a:off x="117111" y="1233410"/>
            <a:ext cx="1568253" cy="813881"/>
          </a:xfrm>
          <a:prstGeom prst="wedgeRoundRectCallout">
            <a:avLst>
              <a:gd name="adj1" fmla="val 61650"/>
              <a:gd name="adj2" fmla="val -21515"/>
              <a:gd name="adj3" fmla="val 16667"/>
            </a:avLst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전에 </a:t>
            </a:r>
            <a:r>
              <a:rPr lang="ko-KR" altLang="en-US" sz="1100"/>
              <a:t>설명한 책 상세페이지의 기능과 동일하여 설명을 생략합니다</a:t>
            </a:r>
            <a:r>
              <a:rPr lang="en-US" altLang="ko-KR" sz="1100" dirty="0"/>
              <a:t>.</a:t>
            </a:r>
            <a:endParaRPr lang="ko-KR" altLang="en-US" sz="1100" dirty="0"/>
          </a:p>
        </p:txBody>
      </p:sp>
      <p:sp>
        <p:nvSpPr>
          <p:cNvPr id="19" name="말풍선: 모서리가 둥근 사각형 18">
            <a:extLst>
              <a:ext uri="{FF2B5EF4-FFF2-40B4-BE49-F238E27FC236}">
                <a16:creationId xmlns:a16="http://schemas.microsoft.com/office/drawing/2014/main" id="{E8713343-E0C2-496B-8CAB-881BE7F4FE24}"/>
              </a:ext>
            </a:extLst>
          </p:cNvPr>
          <p:cNvSpPr/>
          <p:nvPr/>
        </p:nvSpPr>
        <p:spPr>
          <a:xfrm>
            <a:off x="6730490" y="3765177"/>
            <a:ext cx="871866" cy="316199"/>
          </a:xfrm>
          <a:prstGeom prst="wedgeRoundRectCallout">
            <a:avLst>
              <a:gd name="adj1" fmla="val -135025"/>
              <a:gd name="adj2" fmla="val -801"/>
              <a:gd name="adj3" fmla="val 16667"/>
            </a:avLst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/>
              <a:t>별점</a:t>
            </a:r>
            <a:r>
              <a:rPr lang="ko-KR" altLang="en-US" sz="1100" dirty="0"/>
              <a:t> 입력</a:t>
            </a:r>
          </a:p>
        </p:txBody>
      </p:sp>
    </p:spTree>
    <p:extLst>
      <p:ext uri="{BB962C8B-B14F-4D97-AF65-F5344CB8AC3E}">
        <p14:creationId xmlns:p14="http://schemas.microsoft.com/office/powerpoint/2010/main" val="7212461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215EAC07-D33C-4948-9FCB-E5CF50B383C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3467" y="2379387"/>
            <a:ext cx="10905066" cy="20992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1329483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9D00610-C24F-4DF7-89AB-0FF7675E32A9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28" b="1"/>
          <a:stretch/>
        </p:blipFill>
        <p:spPr bwMode="auto">
          <a:xfrm>
            <a:off x="20" y="1282"/>
            <a:ext cx="12191980" cy="6856718"/>
          </a:xfrm>
          <a:prstGeom prst="rect">
            <a:avLst/>
          </a:prstGeom>
          <a:noFill/>
        </p:spPr>
      </p:pic>
      <p:sp>
        <p:nvSpPr>
          <p:cNvPr id="5" name="말풍선: 모서리가 둥근 사각형 4">
            <a:extLst>
              <a:ext uri="{FF2B5EF4-FFF2-40B4-BE49-F238E27FC236}">
                <a16:creationId xmlns:a16="http://schemas.microsoft.com/office/drawing/2014/main" id="{B6E1F5C3-C6FB-444E-A367-9C48067AB6E4}"/>
              </a:ext>
            </a:extLst>
          </p:cNvPr>
          <p:cNvSpPr/>
          <p:nvPr/>
        </p:nvSpPr>
        <p:spPr>
          <a:xfrm>
            <a:off x="366788" y="5082321"/>
            <a:ext cx="1532394" cy="720895"/>
          </a:xfrm>
          <a:prstGeom prst="wedgeRoundRectCallout">
            <a:avLst>
              <a:gd name="adj1" fmla="val 26736"/>
              <a:gd name="adj2" fmla="val 101279"/>
              <a:gd name="adj3" fmla="val 16667"/>
            </a:avLst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맨 밑 </a:t>
            </a:r>
            <a:r>
              <a:rPr lang="en-US" altLang="ko-KR" sz="1100" dirty="0"/>
              <a:t>footer</a:t>
            </a:r>
            <a:r>
              <a:rPr lang="ko-KR" altLang="en-US" sz="1100" dirty="0"/>
              <a:t>는 만든 사람의 정보를 출력함</a:t>
            </a:r>
          </a:p>
        </p:txBody>
      </p:sp>
      <p:sp>
        <p:nvSpPr>
          <p:cNvPr id="8" name="말풍선: 모서리가 둥근 사각형 7">
            <a:extLst>
              <a:ext uri="{FF2B5EF4-FFF2-40B4-BE49-F238E27FC236}">
                <a16:creationId xmlns:a16="http://schemas.microsoft.com/office/drawing/2014/main" id="{B9CC9130-7A1C-4BDB-842C-673FF64B57EF}"/>
              </a:ext>
            </a:extLst>
          </p:cNvPr>
          <p:cNvSpPr/>
          <p:nvPr/>
        </p:nvSpPr>
        <p:spPr>
          <a:xfrm>
            <a:off x="7672262" y="2738146"/>
            <a:ext cx="2021256" cy="831906"/>
          </a:xfrm>
          <a:prstGeom prst="wedgeRoundRectCallout">
            <a:avLst>
              <a:gd name="adj1" fmla="val -85935"/>
              <a:gd name="adj2" fmla="val 141396"/>
              <a:gd name="adj3" fmla="val 16667"/>
            </a:avLst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아까 입력한 리뷰내용을 사용자의 </a:t>
            </a:r>
            <a:r>
              <a:rPr lang="en-US" altLang="ko-KR" sz="1100" dirty="0"/>
              <a:t>ID</a:t>
            </a:r>
            <a:r>
              <a:rPr lang="ko-KR" altLang="en-US" sz="1100" dirty="0"/>
              <a:t>와 함께 리뷰와 </a:t>
            </a:r>
            <a:endParaRPr lang="en-US" altLang="ko-KR" sz="1100" dirty="0"/>
          </a:p>
          <a:p>
            <a:pPr algn="ctr"/>
            <a:r>
              <a:rPr lang="ko-KR" altLang="en-US" sz="1100" dirty="0" err="1"/>
              <a:t>별점을</a:t>
            </a:r>
            <a:r>
              <a:rPr lang="ko-KR" altLang="en-US" sz="1100" dirty="0"/>
              <a:t> 준 내용 까지 나와있습니다</a:t>
            </a:r>
            <a:r>
              <a:rPr lang="en-US" altLang="ko-KR" sz="1100" dirty="0"/>
              <a:t>.</a:t>
            </a:r>
            <a:endParaRPr lang="ko-KR" altLang="en-US" sz="1100" dirty="0"/>
          </a:p>
        </p:txBody>
      </p:sp>
      <p:sp>
        <p:nvSpPr>
          <p:cNvPr id="9" name="말풍선: 모서리가 둥근 사각형 8">
            <a:extLst>
              <a:ext uri="{FF2B5EF4-FFF2-40B4-BE49-F238E27FC236}">
                <a16:creationId xmlns:a16="http://schemas.microsoft.com/office/drawing/2014/main" id="{061EABF7-E761-4A06-9A00-2A57225B8A3D}"/>
              </a:ext>
            </a:extLst>
          </p:cNvPr>
          <p:cNvSpPr/>
          <p:nvPr/>
        </p:nvSpPr>
        <p:spPr>
          <a:xfrm>
            <a:off x="7785751" y="4382120"/>
            <a:ext cx="988598" cy="471982"/>
          </a:xfrm>
          <a:prstGeom prst="wedgeRoundRectCallout">
            <a:avLst>
              <a:gd name="adj1" fmla="val -111519"/>
              <a:gd name="adj2" fmla="val 112542"/>
              <a:gd name="adj3" fmla="val 16667"/>
            </a:avLst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입력한 </a:t>
            </a:r>
            <a:r>
              <a:rPr lang="ko-KR" altLang="en-US" sz="1100" dirty="0" err="1"/>
              <a:t>별점</a:t>
            </a:r>
            <a:r>
              <a:rPr lang="ko-KR" altLang="en-US" sz="1100" dirty="0"/>
              <a:t> 내용 출력</a:t>
            </a:r>
          </a:p>
        </p:txBody>
      </p:sp>
      <p:sp>
        <p:nvSpPr>
          <p:cNvPr id="10" name="말풍선: 모서리가 둥근 사각형 9">
            <a:extLst>
              <a:ext uri="{FF2B5EF4-FFF2-40B4-BE49-F238E27FC236}">
                <a16:creationId xmlns:a16="http://schemas.microsoft.com/office/drawing/2014/main" id="{6BA7AFA3-DAAB-4D84-83A0-3250B58D73C9}"/>
              </a:ext>
            </a:extLst>
          </p:cNvPr>
          <p:cNvSpPr/>
          <p:nvPr/>
        </p:nvSpPr>
        <p:spPr>
          <a:xfrm>
            <a:off x="5854630" y="4456699"/>
            <a:ext cx="1275744" cy="553046"/>
          </a:xfrm>
          <a:prstGeom prst="wedgeRoundRectCallout">
            <a:avLst>
              <a:gd name="adj1" fmla="val -41903"/>
              <a:gd name="adj2" fmla="val 61977"/>
              <a:gd name="adj3" fmla="val 16667"/>
            </a:avLst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/>
              <a:t>다른 사용자의 평가를 받을 수 있음</a:t>
            </a:r>
            <a:endParaRPr lang="ko-KR" altLang="en-US" sz="1100" dirty="0"/>
          </a:p>
        </p:txBody>
      </p:sp>
      <p:sp>
        <p:nvSpPr>
          <p:cNvPr id="12" name="말풍선: 모서리가 둥근 사각형 11">
            <a:extLst>
              <a:ext uri="{FF2B5EF4-FFF2-40B4-BE49-F238E27FC236}">
                <a16:creationId xmlns:a16="http://schemas.microsoft.com/office/drawing/2014/main" id="{4A9ACC45-A020-40B1-9021-30B3F6632449}"/>
              </a:ext>
            </a:extLst>
          </p:cNvPr>
          <p:cNvSpPr/>
          <p:nvPr/>
        </p:nvSpPr>
        <p:spPr>
          <a:xfrm>
            <a:off x="117111" y="1233410"/>
            <a:ext cx="1568253" cy="813881"/>
          </a:xfrm>
          <a:prstGeom prst="wedgeRoundRectCallout">
            <a:avLst>
              <a:gd name="adj1" fmla="val 61650"/>
              <a:gd name="adj2" fmla="val -21515"/>
              <a:gd name="adj3" fmla="val 16667"/>
            </a:avLst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전에 </a:t>
            </a:r>
            <a:r>
              <a:rPr lang="ko-KR" altLang="en-US" sz="1100"/>
              <a:t>설명한 책 상세페이지의 기능과 동일하여 설명을 생략합니다</a:t>
            </a:r>
            <a:r>
              <a:rPr lang="en-US" altLang="ko-KR" sz="1100" dirty="0"/>
              <a:t>.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9881390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8DF7606-FB0F-4759-B7D2-F150216CFBBF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28" b="1"/>
          <a:stretch/>
        </p:blipFill>
        <p:spPr bwMode="auto">
          <a:xfrm>
            <a:off x="20" y="1282"/>
            <a:ext cx="12191980" cy="6856718"/>
          </a:xfrm>
          <a:prstGeom prst="rect">
            <a:avLst/>
          </a:prstGeom>
          <a:noFill/>
        </p:spPr>
      </p:pic>
      <p:sp>
        <p:nvSpPr>
          <p:cNvPr id="6" name="말풍선: 모서리가 둥근 사각형 5">
            <a:extLst>
              <a:ext uri="{FF2B5EF4-FFF2-40B4-BE49-F238E27FC236}">
                <a16:creationId xmlns:a16="http://schemas.microsoft.com/office/drawing/2014/main" id="{00E715CD-FB0E-440A-ADE2-5101F3B2CFDF}"/>
              </a:ext>
            </a:extLst>
          </p:cNvPr>
          <p:cNvSpPr/>
          <p:nvPr/>
        </p:nvSpPr>
        <p:spPr>
          <a:xfrm>
            <a:off x="7234517" y="903002"/>
            <a:ext cx="2021256" cy="1381709"/>
          </a:xfrm>
          <a:prstGeom prst="wedgeRoundRectCallout">
            <a:avLst>
              <a:gd name="adj1" fmla="val -101336"/>
              <a:gd name="adj2" fmla="val 68898"/>
              <a:gd name="adj3" fmla="val 16667"/>
            </a:avLst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현재 </a:t>
            </a:r>
            <a:r>
              <a:rPr lang="en-US" altLang="ko-KR" sz="1100" dirty="0" err="1"/>
              <a:t>asdf</a:t>
            </a:r>
            <a:r>
              <a:rPr lang="ko-KR" altLang="en-US" sz="1100" dirty="0"/>
              <a:t>로 로그인 되어있고 이 책에 관련된 리뷰가 이미 존재하는데</a:t>
            </a:r>
            <a:r>
              <a:rPr lang="en-US" altLang="ko-KR" sz="1100" dirty="0"/>
              <a:t>, </a:t>
            </a:r>
            <a:r>
              <a:rPr lang="ko-KR" altLang="en-US" sz="1100" dirty="0"/>
              <a:t>한번 더 </a:t>
            </a:r>
            <a:r>
              <a:rPr lang="ko-KR" altLang="en-US" sz="1100" dirty="0" err="1"/>
              <a:t>별점을</a:t>
            </a:r>
            <a:r>
              <a:rPr lang="ko-KR" altLang="en-US" sz="1100" dirty="0"/>
              <a:t> ★</a:t>
            </a:r>
            <a:r>
              <a:rPr lang="en-US" altLang="ko-KR" sz="1100" dirty="0"/>
              <a:t>(1</a:t>
            </a:r>
            <a:r>
              <a:rPr lang="ko-KR" altLang="en-US" sz="1100" dirty="0"/>
              <a:t>점</a:t>
            </a:r>
            <a:r>
              <a:rPr lang="en-US" altLang="ko-KR" sz="1100" dirty="0"/>
              <a:t>)</a:t>
            </a:r>
            <a:r>
              <a:rPr lang="ko-KR" altLang="en-US" sz="1100" dirty="0"/>
              <a:t>을 입력하고 코멘트 남기기를 입력합니다</a:t>
            </a:r>
            <a:r>
              <a:rPr lang="en-US" altLang="ko-KR" sz="1100" dirty="0"/>
              <a:t>.</a:t>
            </a:r>
            <a:endParaRPr lang="ko-KR" altLang="en-US" sz="1100" dirty="0"/>
          </a:p>
        </p:txBody>
      </p:sp>
      <p:sp>
        <p:nvSpPr>
          <p:cNvPr id="8" name="말풍선: 모서리가 둥근 사각형 7">
            <a:extLst>
              <a:ext uri="{FF2B5EF4-FFF2-40B4-BE49-F238E27FC236}">
                <a16:creationId xmlns:a16="http://schemas.microsoft.com/office/drawing/2014/main" id="{C260178F-01B0-45FF-B374-CCB2CC9796A5}"/>
              </a:ext>
            </a:extLst>
          </p:cNvPr>
          <p:cNvSpPr/>
          <p:nvPr/>
        </p:nvSpPr>
        <p:spPr>
          <a:xfrm>
            <a:off x="6798584" y="2870232"/>
            <a:ext cx="871866" cy="316199"/>
          </a:xfrm>
          <a:prstGeom prst="wedgeRoundRectCallout">
            <a:avLst>
              <a:gd name="adj1" fmla="val -135025"/>
              <a:gd name="adj2" fmla="val -801"/>
              <a:gd name="adj3" fmla="val 16667"/>
            </a:avLst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/>
              <a:t>별점</a:t>
            </a:r>
            <a:r>
              <a:rPr lang="ko-KR" altLang="en-US" sz="1100" dirty="0"/>
              <a:t> 입력</a:t>
            </a:r>
          </a:p>
        </p:txBody>
      </p:sp>
      <p:sp>
        <p:nvSpPr>
          <p:cNvPr id="9" name="말풍선: 모서리가 둥근 사각형 8">
            <a:extLst>
              <a:ext uri="{FF2B5EF4-FFF2-40B4-BE49-F238E27FC236}">
                <a16:creationId xmlns:a16="http://schemas.microsoft.com/office/drawing/2014/main" id="{41DCE2F6-7DC3-412F-99D2-69C58B741356}"/>
              </a:ext>
            </a:extLst>
          </p:cNvPr>
          <p:cNvSpPr/>
          <p:nvPr/>
        </p:nvSpPr>
        <p:spPr>
          <a:xfrm>
            <a:off x="117111" y="1233410"/>
            <a:ext cx="1568253" cy="813881"/>
          </a:xfrm>
          <a:prstGeom prst="wedgeRoundRectCallout">
            <a:avLst>
              <a:gd name="adj1" fmla="val 61650"/>
              <a:gd name="adj2" fmla="val -21515"/>
              <a:gd name="adj3" fmla="val 16667"/>
            </a:avLst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전에 </a:t>
            </a:r>
            <a:r>
              <a:rPr lang="ko-KR" altLang="en-US" sz="1100"/>
              <a:t>설명한 책 상세페이지의 기능과 동일하여 설명을 생략합니다</a:t>
            </a:r>
            <a:r>
              <a:rPr lang="en-US" altLang="ko-KR" sz="1100" dirty="0"/>
              <a:t>.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29308719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846B2E6-2442-4BBE-92CD-96E20BDF7E1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3467" y="2283968"/>
            <a:ext cx="10905066" cy="229006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779537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1368</Words>
  <Application>Microsoft Office PowerPoint</Application>
  <PresentationFormat>와이드스크린</PresentationFormat>
  <Paragraphs>163</Paragraphs>
  <Slides>42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42</vt:i4>
      </vt:variant>
    </vt:vector>
  </HeadingPairs>
  <TitlesOfParts>
    <vt:vector size="45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wlghks3131@hanmail.net</dc:creator>
  <cp:lastModifiedBy>wlghks3131@hanmail.net</cp:lastModifiedBy>
  <cp:revision>19</cp:revision>
  <dcterms:created xsi:type="dcterms:W3CDTF">2020-12-09T12:25:06Z</dcterms:created>
  <dcterms:modified xsi:type="dcterms:W3CDTF">2020-12-09T12:38:50Z</dcterms:modified>
</cp:coreProperties>
</file>